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27" r:id="rId2"/>
    <p:sldId id="357" r:id="rId3"/>
    <p:sldId id="358" r:id="rId4"/>
    <p:sldId id="370" r:id="rId5"/>
    <p:sldId id="369" r:id="rId6"/>
    <p:sldId id="366" r:id="rId7"/>
    <p:sldId id="367" r:id="rId8"/>
    <p:sldId id="335" r:id="rId9"/>
    <p:sldId id="336" r:id="rId10"/>
    <p:sldId id="337" r:id="rId11"/>
    <p:sldId id="338" r:id="rId12"/>
    <p:sldId id="339" r:id="rId13"/>
    <p:sldId id="340" r:id="rId14"/>
    <p:sldId id="341" r:id="rId15"/>
    <p:sldId id="342" r:id="rId16"/>
    <p:sldId id="343" r:id="rId17"/>
    <p:sldId id="344" r:id="rId18"/>
    <p:sldId id="345" r:id="rId19"/>
    <p:sldId id="346" r:id="rId20"/>
    <p:sldId id="347" r:id="rId21"/>
    <p:sldId id="349" r:id="rId22"/>
    <p:sldId id="350" r:id="rId23"/>
    <p:sldId id="351" r:id="rId24"/>
    <p:sldId id="315" r:id="rId25"/>
    <p:sldId id="308" r:id="rId26"/>
    <p:sldId id="309" r:id="rId27"/>
    <p:sldId id="282" r:id="rId28"/>
    <p:sldId id="283" r:id="rId29"/>
    <p:sldId id="264" r:id="rId30"/>
    <p:sldId id="265" r:id="rId31"/>
    <p:sldId id="285" r:id="rId32"/>
    <p:sldId id="304" r:id="rId33"/>
    <p:sldId id="305" r:id="rId34"/>
    <p:sldId id="310" r:id="rId35"/>
    <p:sldId id="311" r:id="rId36"/>
    <p:sldId id="312" r:id="rId37"/>
    <p:sldId id="313" r:id="rId38"/>
    <p:sldId id="314" r:id="rId39"/>
    <p:sldId id="320" r:id="rId40"/>
    <p:sldId id="321" r:id="rId41"/>
    <p:sldId id="368" r:id="rId42"/>
    <p:sldId id="323" r:id="rId43"/>
    <p:sldId id="352" r:id="rId4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CECFF"/>
    <a:srgbClr val="00FF00"/>
    <a:srgbClr val="66CCFF"/>
    <a:srgbClr val="FF99FF"/>
    <a:srgbClr val="33CC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arkans\Documents\Vortex\CUBE\CUBE%20vs%20FT31%20for%20presentation.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barkans\Documents\Vortex\Low%20Energy\BN%20Vtx%201045.xls"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barkans\Documents\Vortex\Count%20Rate\Mercury%20Countrate%20-%20for%20web.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barkans\Documents\Vortex\QE\Vtx%20QE-035-05-1mm-8-12-25uBe%20-%20LE(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sz="1800" b="1" i="0" u="none" strike="noStrike" baseline="0" dirty="0" smtClean="0"/>
              <a:t>Vortex</a:t>
            </a:r>
            <a:r>
              <a:rPr lang="en-US" sz="1800" b="1" i="0" u="none" strike="noStrike" baseline="30000" dirty="0" smtClean="0"/>
              <a:t>®</a:t>
            </a:r>
            <a:r>
              <a:rPr lang="en-US" sz="1800" b="1" i="0" u="none" strike="noStrike" baseline="0" dirty="0" smtClean="0"/>
              <a:t> SDD </a:t>
            </a:r>
            <a:r>
              <a:rPr lang="en-US" dirty="0" smtClean="0"/>
              <a:t>FWHM - CUBE </a:t>
            </a:r>
            <a:r>
              <a:rPr lang="en-US" dirty="0" err="1"/>
              <a:t>vs</a:t>
            </a:r>
            <a:r>
              <a:rPr lang="en-US" dirty="0"/>
              <a:t> </a:t>
            </a:r>
            <a:r>
              <a:rPr lang="en-US" dirty="0" smtClean="0"/>
              <a:t>JFET (collected with the Mercury DPP)</a:t>
            </a:r>
            <a:endParaRPr lang="en-US" dirty="0"/>
          </a:p>
        </c:rich>
      </c:tx>
      <c:layout>
        <c:manualLayout>
          <c:xMode val="edge"/>
          <c:yMode val="edge"/>
          <c:x val="8.2611111111111107E-2"/>
          <c:y val="3.3333333333333333E-2"/>
        </c:manualLayout>
      </c:layout>
      <c:overlay val="1"/>
    </c:title>
    <c:plotArea>
      <c:layout>
        <c:manualLayout>
          <c:layoutTarget val="inner"/>
          <c:xMode val="edge"/>
          <c:yMode val="edge"/>
          <c:x val="0.12540310779736813"/>
          <c:y val="0.11958127897564361"/>
          <c:w val="0.82356212110653537"/>
          <c:h val="0.74240045575698399"/>
        </c:manualLayout>
      </c:layout>
      <c:scatterChart>
        <c:scatterStyle val="smoothMarker"/>
        <c:ser>
          <c:idx val="0"/>
          <c:order val="0"/>
          <c:tx>
            <c:v>CUBE</c:v>
          </c:tx>
          <c:spPr>
            <a:ln w="38100">
              <a:solidFill>
                <a:srgbClr val="0000FF"/>
              </a:solidFill>
            </a:ln>
          </c:spPr>
          <c:marker>
            <c:spPr>
              <a:solidFill>
                <a:srgbClr val="0000FF"/>
              </a:solidFill>
              <a:ln w="19050">
                <a:solidFill>
                  <a:srgbClr val="0000FF"/>
                </a:solidFill>
              </a:ln>
            </c:spPr>
          </c:marker>
          <c:xVal>
            <c:numRef>
              <c:f>Sheet1!$A$5:$A$13</c:f>
              <c:numCache>
                <c:formatCode>General</c:formatCode>
                <c:ptCount val="9"/>
                <c:pt idx="0">
                  <c:v>0.1</c:v>
                </c:pt>
                <c:pt idx="1">
                  <c:v>0.25</c:v>
                </c:pt>
                <c:pt idx="2">
                  <c:v>0.5</c:v>
                </c:pt>
                <c:pt idx="3">
                  <c:v>1</c:v>
                </c:pt>
                <c:pt idx="4">
                  <c:v>2</c:v>
                </c:pt>
                <c:pt idx="5">
                  <c:v>4</c:v>
                </c:pt>
                <c:pt idx="6">
                  <c:v>8</c:v>
                </c:pt>
                <c:pt idx="7">
                  <c:v>12</c:v>
                </c:pt>
                <c:pt idx="8">
                  <c:v>16</c:v>
                </c:pt>
              </c:numCache>
            </c:numRef>
          </c:xVal>
          <c:yVal>
            <c:numRef>
              <c:f>Sheet1!$B$5:$B$13</c:f>
              <c:numCache>
                <c:formatCode>General</c:formatCode>
                <c:ptCount val="9"/>
                <c:pt idx="0">
                  <c:v>164</c:v>
                </c:pt>
                <c:pt idx="1">
                  <c:v>145</c:v>
                </c:pt>
                <c:pt idx="2">
                  <c:v>133</c:v>
                </c:pt>
                <c:pt idx="3">
                  <c:v>127</c:v>
                </c:pt>
                <c:pt idx="4">
                  <c:v>130</c:v>
                </c:pt>
                <c:pt idx="5">
                  <c:v>142</c:v>
                </c:pt>
                <c:pt idx="6">
                  <c:v>160</c:v>
                </c:pt>
                <c:pt idx="7">
                  <c:v>172</c:v>
                </c:pt>
                <c:pt idx="8">
                  <c:v>182</c:v>
                </c:pt>
              </c:numCache>
            </c:numRef>
          </c:yVal>
          <c:smooth val="1"/>
        </c:ser>
        <c:ser>
          <c:idx val="1"/>
          <c:order val="1"/>
          <c:tx>
            <c:v>JFET</c:v>
          </c:tx>
          <c:spPr>
            <a:ln w="38100">
              <a:solidFill>
                <a:srgbClr val="FF0000"/>
              </a:solidFill>
            </a:ln>
          </c:spPr>
          <c:marker>
            <c:spPr>
              <a:solidFill>
                <a:srgbClr val="FF0000"/>
              </a:solidFill>
              <a:ln>
                <a:solidFill>
                  <a:srgbClr val="FF0000"/>
                </a:solidFill>
              </a:ln>
            </c:spPr>
          </c:marker>
          <c:xVal>
            <c:numRef>
              <c:f>Sheet1!$A$5:$A$13</c:f>
              <c:numCache>
                <c:formatCode>General</c:formatCode>
                <c:ptCount val="9"/>
                <c:pt idx="0">
                  <c:v>0.1</c:v>
                </c:pt>
                <c:pt idx="1">
                  <c:v>0.25</c:v>
                </c:pt>
                <c:pt idx="2">
                  <c:v>0.5</c:v>
                </c:pt>
                <c:pt idx="3">
                  <c:v>1</c:v>
                </c:pt>
                <c:pt idx="4">
                  <c:v>2</c:v>
                </c:pt>
                <c:pt idx="5">
                  <c:v>4</c:v>
                </c:pt>
                <c:pt idx="6">
                  <c:v>8</c:v>
                </c:pt>
                <c:pt idx="7">
                  <c:v>12</c:v>
                </c:pt>
                <c:pt idx="8">
                  <c:v>16</c:v>
                </c:pt>
              </c:numCache>
            </c:numRef>
          </c:xVal>
          <c:yVal>
            <c:numRef>
              <c:f>Sheet1!$C$5:$C$13</c:f>
              <c:numCache>
                <c:formatCode>General</c:formatCode>
                <c:ptCount val="9"/>
                <c:pt idx="0">
                  <c:v>280</c:v>
                </c:pt>
                <c:pt idx="1">
                  <c:v>215</c:v>
                </c:pt>
                <c:pt idx="2">
                  <c:v>179</c:v>
                </c:pt>
                <c:pt idx="3">
                  <c:v>155</c:v>
                </c:pt>
                <c:pt idx="4">
                  <c:v>138</c:v>
                </c:pt>
                <c:pt idx="5">
                  <c:v>129</c:v>
                </c:pt>
                <c:pt idx="6">
                  <c:v>127</c:v>
                </c:pt>
                <c:pt idx="7">
                  <c:v>130</c:v>
                </c:pt>
                <c:pt idx="8">
                  <c:v>136</c:v>
                </c:pt>
              </c:numCache>
            </c:numRef>
          </c:yVal>
          <c:smooth val="1"/>
        </c:ser>
        <c:axId val="103940480"/>
        <c:axId val="103943552"/>
      </c:scatterChart>
      <c:valAx>
        <c:axId val="103940480"/>
        <c:scaling>
          <c:logBase val="10"/>
          <c:orientation val="minMax"/>
        </c:scaling>
        <c:axPos val="b"/>
        <c:title>
          <c:tx>
            <c:rich>
              <a:bodyPr/>
              <a:lstStyle/>
              <a:p>
                <a:pPr>
                  <a:defRPr sz="1600"/>
                </a:pPr>
                <a:r>
                  <a:rPr lang="en-US" sz="1600"/>
                  <a:t>Peaking Time</a:t>
                </a:r>
              </a:p>
            </c:rich>
          </c:tx>
          <c:layout>
            <c:manualLayout>
              <c:xMode val="edge"/>
              <c:yMode val="edge"/>
              <c:x val="0.42363939020896735"/>
              <c:y val="0.91564243423060565"/>
            </c:manualLayout>
          </c:layout>
        </c:title>
        <c:numFmt formatCode="General" sourceLinked="1"/>
        <c:minorTickMark val="out"/>
        <c:tickLblPos val="nextTo"/>
        <c:txPr>
          <a:bodyPr/>
          <a:lstStyle/>
          <a:p>
            <a:pPr>
              <a:defRPr sz="1200" b="1"/>
            </a:pPr>
            <a:endParaRPr lang="en-US"/>
          </a:p>
        </c:txPr>
        <c:crossAx val="103943552"/>
        <c:crosses val="autoZero"/>
        <c:crossBetween val="midCat"/>
      </c:valAx>
      <c:valAx>
        <c:axId val="103943552"/>
        <c:scaling>
          <c:orientation val="minMax"/>
          <c:min val="110"/>
        </c:scaling>
        <c:axPos val="l"/>
        <c:majorGridlines/>
        <c:title>
          <c:tx>
            <c:rich>
              <a:bodyPr rot="-5400000" vert="horz"/>
              <a:lstStyle/>
              <a:p>
                <a:pPr>
                  <a:defRPr sz="1600"/>
                </a:pPr>
                <a:r>
                  <a:rPr lang="en-US" sz="1600"/>
                  <a:t>FWHM</a:t>
                </a:r>
              </a:p>
            </c:rich>
          </c:tx>
          <c:layout>
            <c:manualLayout>
              <c:xMode val="edge"/>
              <c:yMode val="edge"/>
              <c:x val="1.731385346743182E-2"/>
              <c:y val="0.43111741846222712"/>
            </c:manualLayout>
          </c:layout>
        </c:title>
        <c:numFmt formatCode="General" sourceLinked="1"/>
        <c:tickLblPos val="nextTo"/>
        <c:txPr>
          <a:bodyPr/>
          <a:lstStyle/>
          <a:p>
            <a:pPr>
              <a:defRPr sz="1200" b="1"/>
            </a:pPr>
            <a:endParaRPr lang="en-US"/>
          </a:p>
        </c:txPr>
        <c:crossAx val="103940480"/>
        <c:crossesAt val="0.1"/>
        <c:crossBetween val="midCat"/>
        <c:majorUnit val="20"/>
      </c:valAx>
      <c:spPr>
        <a:noFill/>
        <a:ln w="25400">
          <a:solidFill>
            <a:schemeClr val="tx1">
              <a:lumMod val="95000"/>
              <a:lumOff val="5000"/>
            </a:schemeClr>
          </a:solidFill>
        </a:ln>
      </c:spPr>
    </c:plotArea>
    <c:legend>
      <c:legendPos val="r"/>
      <c:layout>
        <c:manualLayout>
          <c:xMode val="edge"/>
          <c:yMode val="edge"/>
          <c:x val="0.69064720034996274"/>
          <c:y val="0.18872922134733386"/>
          <c:w val="0.11348086176727971"/>
          <c:h val="0.19633333333333536"/>
        </c:manualLayout>
      </c:layout>
      <c:spPr>
        <a:solidFill>
          <a:schemeClr val="bg1">
            <a:lumMod val="75000"/>
          </a:schemeClr>
        </a:solidFill>
        <a:ln w="19050">
          <a:solidFill>
            <a:schemeClr val="tx1">
              <a:lumMod val="95000"/>
              <a:lumOff val="5000"/>
            </a:schemeClr>
          </a:solidFill>
        </a:ln>
      </c:spPr>
      <c:txPr>
        <a:bodyPr/>
        <a:lstStyle/>
        <a:p>
          <a:pPr>
            <a:defRPr sz="1400" b="1"/>
          </a:pPr>
          <a:endParaRPr lang="en-US"/>
        </a:p>
      </c:txPr>
    </c:legend>
    <c:plotVisOnly val="1"/>
  </c:chart>
  <c:spPr>
    <a:gradFill>
      <a:gsLst>
        <a:gs pos="0">
          <a:srgbClr val="4F81BD">
            <a:tint val="66000"/>
            <a:satMod val="160000"/>
          </a:srgbClr>
        </a:gs>
        <a:gs pos="50000">
          <a:srgbClr val="4F81BD">
            <a:tint val="44500"/>
            <a:satMod val="160000"/>
          </a:srgbClr>
        </a:gs>
        <a:gs pos="100000">
          <a:srgbClr val="4F81BD">
            <a:tint val="23500"/>
            <a:satMod val="160000"/>
          </a:srgbClr>
        </a:gs>
      </a:gsLst>
      <a:lin ang="5400000" scaled="0"/>
    </a:gradFill>
    <a:ln w="25400">
      <a:solidFill>
        <a:sysClr val="windowText" lastClr="000000"/>
      </a:solid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plotArea>
      <c:layout>
        <c:manualLayout>
          <c:layoutTarget val="inner"/>
          <c:xMode val="edge"/>
          <c:yMode val="edge"/>
          <c:x val="9.3209115196090431E-2"/>
          <c:y val="7.1782178217821929E-2"/>
          <c:w val="0.84687138949590002"/>
          <c:h val="0.78217821782178265"/>
        </c:manualLayout>
      </c:layout>
      <c:barChart>
        <c:barDir val="col"/>
        <c:grouping val="clustered"/>
        <c:varyColors val="1"/>
        <c:ser>
          <c:idx val="1"/>
          <c:order val="0"/>
          <c:spPr>
            <a:solidFill>
              <a:srgbClr val="000080"/>
            </a:solidFill>
            <a:ln w="38100">
              <a:solidFill>
                <a:srgbClr val="FF0000"/>
              </a:solidFill>
              <a:prstDash val="solid"/>
            </a:ln>
            <a:effectLst>
              <a:outerShdw dist="35921" dir="2700000" algn="br">
                <a:srgbClr val="000000"/>
              </a:outerShdw>
            </a:effectLst>
          </c:spPr>
          <c:dPt>
            <c:idx val="37"/>
            <c:spPr>
              <a:solidFill>
                <a:srgbClr val="000080"/>
              </a:solidFill>
              <a:ln w="38100">
                <a:solidFill>
                  <a:srgbClr val="0000FF"/>
                </a:solidFill>
                <a:prstDash val="solid"/>
              </a:ln>
              <a:effectLst>
                <a:outerShdw dist="35921" dir="2700000" algn="br">
                  <a:srgbClr val="000000"/>
                </a:outerShdw>
              </a:effectLst>
            </c:spPr>
          </c:dPt>
          <c:dPt>
            <c:idx val="56"/>
            <c:spPr>
              <a:solidFill>
                <a:srgbClr val="000080"/>
              </a:solidFill>
              <a:ln w="38100">
                <a:solidFill>
                  <a:srgbClr val="000080"/>
                </a:solidFill>
                <a:prstDash val="solid"/>
              </a:ln>
              <a:effectLst>
                <a:outerShdw dist="35921" dir="2700000" algn="br">
                  <a:srgbClr val="000000"/>
                </a:outerShdw>
              </a:effectLst>
            </c:spPr>
          </c:dPt>
          <c:dPt>
            <c:idx val="79"/>
            <c:spPr>
              <a:solidFill>
                <a:srgbClr val="000080"/>
              </a:solidFill>
              <a:ln w="38100">
                <a:solidFill>
                  <a:srgbClr val="000080"/>
                </a:solidFill>
                <a:prstDash val="solid"/>
              </a:ln>
              <a:effectLst>
                <a:outerShdw dist="35921" dir="2700000" algn="br">
                  <a:srgbClr val="000000"/>
                </a:outerShdw>
              </a:effectLst>
            </c:spPr>
          </c:dPt>
          <c:dPt>
            <c:idx val="106"/>
            <c:spPr>
              <a:solidFill>
                <a:srgbClr val="000080"/>
              </a:solidFill>
              <a:ln w="38100">
                <a:solidFill>
                  <a:srgbClr val="000080"/>
                </a:solidFill>
                <a:prstDash val="solid"/>
              </a:ln>
              <a:effectLst>
                <a:outerShdw dist="35921" dir="2700000" algn="br">
                  <a:srgbClr val="000000"/>
                </a:outerShdw>
              </a:effectLst>
            </c:spPr>
          </c:dPt>
          <c:cat>
            <c:numRef>
              <c:f>[1]BN_10kV_330pA_CI2025_TC12!$A$13:$A$193</c:f>
              <c:numCache>
                <c:formatCode>General</c:formatCode>
                <c:ptCount val="181"/>
                <c:pt idx="0">
                  <c:v>0</c:v>
                </c:pt>
                <c:pt idx="1">
                  <c:v>5</c:v>
                </c:pt>
                <c:pt idx="2">
                  <c:v>10</c:v>
                </c:pt>
                <c:pt idx="3">
                  <c:v>15</c:v>
                </c:pt>
                <c:pt idx="4">
                  <c:v>20</c:v>
                </c:pt>
                <c:pt idx="5">
                  <c:v>25</c:v>
                </c:pt>
                <c:pt idx="6">
                  <c:v>30</c:v>
                </c:pt>
                <c:pt idx="7">
                  <c:v>35</c:v>
                </c:pt>
                <c:pt idx="8">
                  <c:v>40</c:v>
                </c:pt>
                <c:pt idx="9">
                  <c:v>45</c:v>
                </c:pt>
                <c:pt idx="10">
                  <c:v>50</c:v>
                </c:pt>
                <c:pt idx="11">
                  <c:v>55</c:v>
                </c:pt>
                <c:pt idx="12">
                  <c:v>60</c:v>
                </c:pt>
                <c:pt idx="13">
                  <c:v>65</c:v>
                </c:pt>
                <c:pt idx="14">
                  <c:v>70</c:v>
                </c:pt>
                <c:pt idx="15">
                  <c:v>75</c:v>
                </c:pt>
                <c:pt idx="16">
                  <c:v>80</c:v>
                </c:pt>
                <c:pt idx="17">
                  <c:v>85</c:v>
                </c:pt>
                <c:pt idx="18">
                  <c:v>90</c:v>
                </c:pt>
                <c:pt idx="19">
                  <c:v>95</c:v>
                </c:pt>
                <c:pt idx="20">
                  <c:v>100</c:v>
                </c:pt>
                <c:pt idx="21">
                  <c:v>105</c:v>
                </c:pt>
                <c:pt idx="22">
                  <c:v>110</c:v>
                </c:pt>
                <c:pt idx="23">
                  <c:v>115</c:v>
                </c:pt>
                <c:pt idx="24">
                  <c:v>120</c:v>
                </c:pt>
                <c:pt idx="25">
                  <c:v>125</c:v>
                </c:pt>
                <c:pt idx="26">
                  <c:v>130</c:v>
                </c:pt>
                <c:pt idx="27">
                  <c:v>135</c:v>
                </c:pt>
                <c:pt idx="28">
                  <c:v>140</c:v>
                </c:pt>
                <c:pt idx="29">
                  <c:v>145</c:v>
                </c:pt>
                <c:pt idx="30">
                  <c:v>150</c:v>
                </c:pt>
                <c:pt idx="31">
                  <c:v>155</c:v>
                </c:pt>
                <c:pt idx="32">
                  <c:v>160</c:v>
                </c:pt>
                <c:pt idx="33">
                  <c:v>165</c:v>
                </c:pt>
                <c:pt idx="34">
                  <c:v>170</c:v>
                </c:pt>
                <c:pt idx="35">
                  <c:v>175</c:v>
                </c:pt>
                <c:pt idx="36">
                  <c:v>180</c:v>
                </c:pt>
                <c:pt idx="37">
                  <c:v>185</c:v>
                </c:pt>
                <c:pt idx="38">
                  <c:v>190</c:v>
                </c:pt>
                <c:pt idx="39">
                  <c:v>195</c:v>
                </c:pt>
                <c:pt idx="40">
                  <c:v>200</c:v>
                </c:pt>
                <c:pt idx="41">
                  <c:v>205</c:v>
                </c:pt>
                <c:pt idx="42">
                  <c:v>210</c:v>
                </c:pt>
                <c:pt idx="43">
                  <c:v>215</c:v>
                </c:pt>
                <c:pt idx="44">
                  <c:v>220</c:v>
                </c:pt>
                <c:pt idx="45">
                  <c:v>225</c:v>
                </c:pt>
                <c:pt idx="46">
                  <c:v>230</c:v>
                </c:pt>
                <c:pt idx="47">
                  <c:v>235</c:v>
                </c:pt>
                <c:pt idx="48">
                  <c:v>240</c:v>
                </c:pt>
                <c:pt idx="49">
                  <c:v>245</c:v>
                </c:pt>
                <c:pt idx="50">
                  <c:v>250</c:v>
                </c:pt>
                <c:pt idx="51">
                  <c:v>255</c:v>
                </c:pt>
                <c:pt idx="52">
                  <c:v>260</c:v>
                </c:pt>
                <c:pt idx="53">
                  <c:v>265</c:v>
                </c:pt>
                <c:pt idx="54">
                  <c:v>270</c:v>
                </c:pt>
                <c:pt idx="55">
                  <c:v>275</c:v>
                </c:pt>
                <c:pt idx="56">
                  <c:v>280</c:v>
                </c:pt>
                <c:pt idx="57">
                  <c:v>285</c:v>
                </c:pt>
                <c:pt idx="58">
                  <c:v>290</c:v>
                </c:pt>
                <c:pt idx="59">
                  <c:v>295</c:v>
                </c:pt>
                <c:pt idx="60">
                  <c:v>300</c:v>
                </c:pt>
                <c:pt idx="61">
                  <c:v>305</c:v>
                </c:pt>
                <c:pt idx="62">
                  <c:v>310</c:v>
                </c:pt>
                <c:pt idx="63">
                  <c:v>315</c:v>
                </c:pt>
                <c:pt idx="64">
                  <c:v>320</c:v>
                </c:pt>
                <c:pt idx="65">
                  <c:v>325</c:v>
                </c:pt>
                <c:pt idx="66">
                  <c:v>330</c:v>
                </c:pt>
                <c:pt idx="67">
                  <c:v>335</c:v>
                </c:pt>
                <c:pt idx="68">
                  <c:v>340</c:v>
                </c:pt>
                <c:pt idx="69">
                  <c:v>345</c:v>
                </c:pt>
                <c:pt idx="70">
                  <c:v>350</c:v>
                </c:pt>
                <c:pt idx="71">
                  <c:v>355</c:v>
                </c:pt>
                <c:pt idx="72">
                  <c:v>360</c:v>
                </c:pt>
                <c:pt idx="73">
                  <c:v>365</c:v>
                </c:pt>
                <c:pt idx="74">
                  <c:v>370</c:v>
                </c:pt>
                <c:pt idx="75">
                  <c:v>375</c:v>
                </c:pt>
                <c:pt idx="76">
                  <c:v>380</c:v>
                </c:pt>
                <c:pt idx="77">
                  <c:v>385</c:v>
                </c:pt>
                <c:pt idx="78">
                  <c:v>390</c:v>
                </c:pt>
                <c:pt idx="79">
                  <c:v>395</c:v>
                </c:pt>
                <c:pt idx="80">
                  <c:v>400</c:v>
                </c:pt>
                <c:pt idx="81">
                  <c:v>405</c:v>
                </c:pt>
                <c:pt idx="82">
                  <c:v>410</c:v>
                </c:pt>
                <c:pt idx="83">
                  <c:v>415</c:v>
                </c:pt>
                <c:pt idx="84">
                  <c:v>420</c:v>
                </c:pt>
                <c:pt idx="85">
                  <c:v>425</c:v>
                </c:pt>
                <c:pt idx="86">
                  <c:v>430</c:v>
                </c:pt>
                <c:pt idx="87">
                  <c:v>435</c:v>
                </c:pt>
                <c:pt idx="88">
                  <c:v>440</c:v>
                </c:pt>
                <c:pt idx="89">
                  <c:v>445</c:v>
                </c:pt>
                <c:pt idx="90">
                  <c:v>450</c:v>
                </c:pt>
                <c:pt idx="91">
                  <c:v>455</c:v>
                </c:pt>
                <c:pt idx="92">
                  <c:v>460</c:v>
                </c:pt>
                <c:pt idx="93">
                  <c:v>465</c:v>
                </c:pt>
                <c:pt idx="94">
                  <c:v>470</c:v>
                </c:pt>
                <c:pt idx="95">
                  <c:v>475</c:v>
                </c:pt>
                <c:pt idx="96">
                  <c:v>480</c:v>
                </c:pt>
                <c:pt idx="97">
                  <c:v>485</c:v>
                </c:pt>
                <c:pt idx="98">
                  <c:v>490</c:v>
                </c:pt>
                <c:pt idx="99">
                  <c:v>495</c:v>
                </c:pt>
                <c:pt idx="100">
                  <c:v>500</c:v>
                </c:pt>
                <c:pt idx="101">
                  <c:v>505</c:v>
                </c:pt>
                <c:pt idx="102">
                  <c:v>510</c:v>
                </c:pt>
                <c:pt idx="103">
                  <c:v>515</c:v>
                </c:pt>
                <c:pt idx="104">
                  <c:v>520</c:v>
                </c:pt>
                <c:pt idx="105">
                  <c:v>525</c:v>
                </c:pt>
                <c:pt idx="106">
                  <c:v>530</c:v>
                </c:pt>
                <c:pt idx="107">
                  <c:v>535</c:v>
                </c:pt>
                <c:pt idx="108">
                  <c:v>540</c:v>
                </c:pt>
                <c:pt idx="109">
                  <c:v>545</c:v>
                </c:pt>
                <c:pt idx="110">
                  <c:v>550</c:v>
                </c:pt>
                <c:pt idx="111">
                  <c:v>555</c:v>
                </c:pt>
                <c:pt idx="112">
                  <c:v>560</c:v>
                </c:pt>
                <c:pt idx="113">
                  <c:v>565</c:v>
                </c:pt>
                <c:pt idx="114">
                  <c:v>570</c:v>
                </c:pt>
                <c:pt idx="115">
                  <c:v>575</c:v>
                </c:pt>
                <c:pt idx="116">
                  <c:v>580</c:v>
                </c:pt>
                <c:pt idx="117">
                  <c:v>585</c:v>
                </c:pt>
                <c:pt idx="118">
                  <c:v>590</c:v>
                </c:pt>
                <c:pt idx="119">
                  <c:v>595</c:v>
                </c:pt>
                <c:pt idx="120">
                  <c:v>600</c:v>
                </c:pt>
                <c:pt idx="121">
                  <c:v>605</c:v>
                </c:pt>
                <c:pt idx="122">
                  <c:v>610</c:v>
                </c:pt>
                <c:pt idx="123">
                  <c:v>615</c:v>
                </c:pt>
                <c:pt idx="124">
                  <c:v>620</c:v>
                </c:pt>
                <c:pt idx="125">
                  <c:v>625</c:v>
                </c:pt>
                <c:pt idx="126">
                  <c:v>630</c:v>
                </c:pt>
                <c:pt idx="127">
                  <c:v>635</c:v>
                </c:pt>
                <c:pt idx="128">
                  <c:v>640</c:v>
                </c:pt>
                <c:pt idx="129">
                  <c:v>645</c:v>
                </c:pt>
                <c:pt idx="130">
                  <c:v>650</c:v>
                </c:pt>
                <c:pt idx="131">
                  <c:v>655</c:v>
                </c:pt>
                <c:pt idx="132">
                  <c:v>660</c:v>
                </c:pt>
                <c:pt idx="133">
                  <c:v>665</c:v>
                </c:pt>
                <c:pt idx="134">
                  <c:v>670</c:v>
                </c:pt>
                <c:pt idx="135">
                  <c:v>675</c:v>
                </c:pt>
                <c:pt idx="136">
                  <c:v>680</c:v>
                </c:pt>
                <c:pt idx="137">
                  <c:v>685</c:v>
                </c:pt>
                <c:pt idx="138">
                  <c:v>690</c:v>
                </c:pt>
                <c:pt idx="139">
                  <c:v>695</c:v>
                </c:pt>
                <c:pt idx="140">
                  <c:v>700</c:v>
                </c:pt>
                <c:pt idx="141">
                  <c:v>705</c:v>
                </c:pt>
                <c:pt idx="142">
                  <c:v>710</c:v>
                </c:pt>
                <c:pt idx="143">
                  <c:v>715</c:v>
                </c:pt>
                <c:pt idx="144">
                  <c:v>720</c:v>
                </c:pt>
                <c:pt idx="145">
                  <c:v>725</c:v>
                </c:pt>
                <c:pt idx="146">
                  <c:v>730</c:v>
                </c:pt>
                <c:pt idx="147">
                  <c:v>735</c:v>
                </c:pt>
                <c:pt idx="148">
                  <c:v>740</c:v>
                </c:pt>
                <c:pt idx="149">
                  <c:v>745</c:v>
                </c:pt>
                <c:pt idx="150">
                  <c:v>750</c:v>
                </c:pt>
                <c:pt idx="151">
                  <c:v>755</c:v>
                </c:pt>
                <c:pt idx="152">
                  <c:v>760</c:v>
                </c:pt>
                <c:pt idx="153">
                  <c:v>765</c:v>
                </c:pt>
                <c:pt idx="154">
                  <c:v>770</c:v>
                </c:pt>
                <c:pt idx="155">
                  <c:v>775</c:v>
                </c:pt>
                <c:pt idx="156">
                  <c:v>780</c:v>
                </c:pt>
                <c:pt idx="157">
                  <c:v>785</c:v>
                </c:pt>
                <c:pt idx="158">
                  <c:v>790</c:v>
                </c:pt>
                <c:pt idx="159">
                  <c:v>795</c:v>
                </c:pt>
                <c:pt idx="160">
                  <c:v>800</c:v>
                </c:pt>
                <c:pt idx="161">
                  <c:v>805</c:v>
                </c:pt>
                <c:pt idx="162">
                  <c:v>810</c:v>
                </c:pt>
                <c:pt idx="163">
                  <c:v>815</c:v>
                </c:pt>
                <c:pt idx="164">
                  <c:v>820</c:v>
                </c:pt>
                <c:pt idx="165">
                  <c:v>825</c:v>
                </c:pt>
                <c:pt idx="166">
                  <c:v>830</c:v>
                </c:pt>
                <c:pt idx="167">
                  <c:v>835</c:v>
                </c:pt>
                <c:pt idx="168">
                  <c:v>840</c:v>
                </c:pt>
                <c:pt idx="169">
                  <c:v>845</c:v>
                </c:pt>
                <c:pt idx="170">
                  <c:v>850</c:v>
                </c:pt>
                <c:pt idx="171">
                  <c:v>855</c:v>
                </c:pt>
                <c:pt idx="172">
                  <c:v>860</c:v>
                </c:pt>
                <c:pt idx="173">
                  <c:v>865</c:v>
                </c:pt>
                <c:pt idx="174">
                  <c:v>870</c:v>
                </c:pt>
                <c:pt idx="175">
                  <c:v>875</c:v>
                </c:pt>
                <c:pt idx="176">
                  <c:v>880</c:v>
                </c:pt>
                <c:pt idx="177">
                  <c:v>885</c:v>
                </c:pt>
                <c:pt idx="178">
                  <c:v>890</c:v>
                </c:pt>
                <c:pt idx="179">
                  <c:v>895</c:v>
                </c:pt>
                <c:pt idx="180">
                  <c:v>900</c:v>
                </c:pt>
              </c:numCache>
            </c:numRef>
          </c:cat>
          <c:val>
            <c:numRef>
              <c:f>[1]BN_10kV_330pA_CI2025_TC12!$B$13:$B$193</c:f>
              <c:numCache>
                <c:formatCode>General</c:formatCode>
                <c:ptCount val="18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204</c:v>
                </c:pt>
                <c:pt idx="16">
                  <c:v>496</c:v>
                </c:pt>
                <c:pt idx="17">
                  <c:v>268</c:v>
                </c:pt>
                <c:pt idx="18">
                  <c:v>211</c:v>
                </c:pt>
                <c:pt idx="19">
                  <c:v>209</c:v>
                </c:pt>
                <c:pt idx="20">
                  <c:v>235</c:v>
                </c:pt>
                <c:pt idx="21">
                  <c:v>244</c:v>
                </c:pt>
                <c:pt idx="22">
                  <c:v>246</c:v>
                </c:pt>
                <c:pt idx="23">
                  <c:v>298</c:v>
                </c:pt>
                <c:pt idx="24">
                  <c:v>393</c:v>
                </c:pt>
                <c:pt idx="25">
                  <c:v>501</c:v>
                </c:pt>
                <c:pt idx="26">
                  <c:v>653</c:v>
                </c:pt>
                <c:pt idx="27">
                  <c:v>922</c:v>
                </c:pt>
                <c:pt idx="28">
                  <c:v>1432</c:v>
                </c:pt>
                <c:pt idx="29">
                  <c:v>2013</c:v>
                </c:pt>
                <c:pt idx="30">
                  <c:v>2745</c:v>
                </c:pt>
                <c:pt idx="31">
                  <c:v>3825</c:v>
                </c:pt>
                <c:pt idx="32">
                  <c:v>4929</c:v>
                </c:pt>
                <c:pt idx="33">
                  <c:v>6006</c:v>
                </c:pt>
                <c:pt idx="34">
                  <c:v>7063</c:v>
                </c:pt>
                <c:pt idx="35">
                  <c:v>7919</c:v>
                </c:pt>
                <c:pt idx="36">
                  <c:v>8036</c:v>
                </c:pt>
                <c:pt idx="37">
                  <c:v>8148</c:v>
                </c:pt>
                <c:pt idx="38">
                  <c:v>7794</c:v>
                </c:pt>
                <c:pt idx="39">
                  <c:v>6596</c:v>
                </c:pt>
                <c:pt idx="40">
                  <c:v>5600</c:v>
                </c:pt>
                <c:pt idx="41">
                  <c:v>4424</c:v>
                </c:pt>
                <c:pt idx="42">
                  <c:v>3368</c:v>
                </c:pt>
                <c:pt idx="43">
                  <c:v>2376</c:v>
                </c:pt>
                <c:pt idx="44">
                  <c:v>1793</c:v>
                </c:pt>
                <c:pt idx="45">
                  <c:v>1282</c:v>
                </c:pt>
                <c:pt idx="46">
                  <c:v>1060</c:v>
                </c:pt>
                <c:pt idx="47">
                  <c:v>1000</c:v>
                </c:pt>
                <c:pt idx="48">
                  <c:v>1139</c:v>
                </c:pt>
                <c:pt idx="49">
                  <c:v>1359</c:v>
                </c:pt>
                <c:pt idx="50">
                  <c:v>1607</c:v>
                </c:pt>
                <c:pt idx="51">
                  <c:v>2004</c:v>
                </c:pt>
                <c:pt idx="52">
                  <c:v>2478</c:v>
                </c:pt>
                <c:pt idx="53">
                  <c:v>2712</c:v>
                </c:pt>
                <c:pt idx="54">
                  <c:v>3121</c:v>
                </c:pt>
                <c:pt idx="55">
                  <c:v>3186</c:v>
                </c:pt>
                <c:pt idx="56">
                  <c:v>3172</c:v>
                </c:pt>
                <c:pt idx="57">
                  <c:v>3140</c:v>
                </c:pt>
                <c:pt idx="58">
                  <c:v>2837</c:v>
                </c:pt>
                <c:pt idx="59">
                  <c:v>2509</c:v>
                </c:pt>
                <c:pt idx="60">
                  <c:v>2085</c:v>
                </c:pt>
                <c:pt idx="61">
                  <c:v>1584</c:v>
                </c:pt>
                <c:pt idx="62">
                  <c:v>1273</c:v>
                </c:pt>
                <c:pt idx="63">
                  <c:v>991</c:v>
                </c:pt>
                <c:pt idx="64">
                  <c:v>787</c:v>
                </c:pt>
                <c:pt idx="65">
                  <c:v>661</c:v>
                </c:pt>
                <c:pt idx="66">
                  <c:v>673</c:v>
                </c:pt>
                <c:pt idx="67">
                  <c:v>796</c:v>
                </c:pt>
                <c:pt idx="68">
                  <c:v>1045</c:v>
                </c:pt>
                <c:pt idx="69">
                  <c:v>1348</c:v>
                </c:pt>
                <c:pt idx="70">
                  <c:v>1941</c:v>
                </c:pt>
                <c:pt idx="71">
                  <c:v>2790</c:v>
                </c:pt>
                <c:pt idx="72">
                  <c:v>3648</c:v>
                </c:pt>
                <c:pt idx="73">
                  <c:v>4838</c:v>
                </c:pt>
                <c:pt idx="74">
                  <c:v>6024</c:v>
                </c:pt>
                <c:pt idx="75">
                  <c:v>7377</c:v>
                </c:pt>
                <c:pt idx="76">
                  <c:v>8531</c:v>
                </c:pt>
                <c:pt idx="77">
                  <c:v>9271</c:v>
                </c:pt>
                <c:pt idx="78">
                  <c:v>9911</c:v>
                </c:pt>
                <c:pt idx="79">
                  <c:v>10000</c:v>
                </c:pt>
                <c:pt idx="80">
                  <c:v>9302</c:v>
                </c:pt>
                <c:pt idx="81">
                  <c:v>8735</c:v>
                </c:pt>
                <c:pt idx="82">
                  <c:v>7591</c:v>
                </c:pt>
                <c:pt idx="83">
                  <c:v>6354</c:v>
                </c:pt>
                <c:pt idx="84">
                  <c:v>4999</c:v>
                </c:pt>
                <c:pt idx="85">
                  <c:v>3761</c:v>
                </c:pt>
                <c:pt idx="86">
                  <c:v>2702</c:v>
                </c:pt>
                <c:pt idx="87">
                  <c:v>1927</c:v>
                </c:pt>
                <c:pt idx="88">
                  <c:v>1339</c:v>
                </c:pt>
                <c:pt idx="89">
                  <c:v>896</c:v>
                </c:pt>
                <c:pt idx="90">
                  <c:v>663</c:v>
                </c:pt>
                <c:pt idx="91">
                  <c:v>463</c:v>
                </c:pt>
                <c:pt idx="92">
                  <c:v>392</c:v>
                </c:pt>
                <c:pt idx="93">
                  <c:v>374</c:v>
                </c:pt>
                <c:pt idx="94">
                  <c:v>372</c:v>
                </c:pt>
                <c:pt idx="95">
                  <c:v>390</c:v>
                </c:pt>
                <c:pt idx="96">
                  <c:v>430</c:v>
                </c:pt>
                <c:pt idx="97">
                  <c:v>532</c:v>
                </c:pt>
                <c:pt idx="98">
                  <c:v>584</c:v>
                </c:pt>
                <c:pt idx="99">
                  <c:v>744</c:v>
                </c:pt>
                <c:pt idx="100">
                  <c:v>857</c:v>
                </c:pt>
                <c:pt idx="101">
                  <c:v>1016</c:v>
                </c:pt>
                <c:pt idx="102">
                  <c:v>1236</c:v>
                </c:pt>
                <c:pt idx="103">
                  <c:v>1242</c:v>
                </c:pt>
                <c:pt idx="104">
                  <c:v>1377</c:v>
                </c:pt>
                <c:pt idx="105">
                  <c:v>1459</c:v>
                </c:pt>
                <c:pt idx="106">
                  <c:v>1473</c:v>
                </c:pt>
                <c:pt idx="107">
                  <c:v>1424</c:v>
                </c:pt>
                <c:pt idx="108">
                  <c:v>1279</c:v>
                </c:pt>
                <c:pt idx="109">
                  <c:v>1258</c:v>
                </c:pt>
                <c:pt idx="110">
                  <c:v>1038</c:v>
                </c:pt>
                <c:pt idx="111">
                  <c:v>896</c:v>
                </c:pt>
                <c:pt idx="112">
                  <c:v>727</c:v>
                </c:pt>
                <c:pt idx="113">
                  <c:v>669</c:v>
                </c:pt>
                <c:pt idx="114">
                  <c:v>551</c:v>
                </c:pt>
                <c:pt idx="115">
                  <c:v>452</c:v>
                </c:pt>
                <c:pt idx="116">
                  <c:v>407</c:v>
                </c:pt>
                <c:pt idx="117">
                  <c:v>390</c:v>
                </c:pt>
                <c:pt idx="118">
                  <c:v>315</c:v>
                </c:pt>
                <c:pt idx="119">
                  <c:v>279</c:v>
                </c:pt>
                <c:pt idx="120">
                  <c:v>327</c:v>
                </c:pt>
                <c:pt idx="121">
                  <c:v>283</c:v>
                </c:pt>
                <c:pt idx="122">
                  <c:v>262</c:v>
                </c:pt>
                <c:pt idx="123">
                  <c:v>263</c:v>
                </c:pt>
                <c:pt idx="124">
                  <c:v>268</c:v>
                </c:pt>
                <c:pt idx="125">
                  <c:v>292</c:v>
                </c:pt>
                <c:pt idx="126">
                  <c:v>287</c:v>
                </c:pt>
                <c:pt idx="127">
                  <c:v>272</c:v>
                </c:pt>
                <c:pt idx="128">
                  <c:v>320</c:v>
                </c:pt>
                <c:pt idx="129">
                  <c:v>270</c:v>
                </c:pt>
                <c:pt idx="130">
                  <c:v>268</c:v>
                </c:pt>
                <c:pt idx="131">
                  <c:v>277</c:v>
                </c:pt>
                <c:pt idx="132">
                  <c:v>293</c:v>
                </c:pt>
                <c:pt idx="133">
                  <c:v>300</c:v>
                </c:pt>
                <c:pt idx="134">
                  <c:v>324</c:v>
                </c:pt>
                <c:pt idx="135">
                  <c:v>324</c:v>
                </c:pt>
                <c:pt idx="136">
                  <c:v>362</c:v>
                </c:pt>
                <c:pt idx="137">
                  <c:v>372</c:v>
                </c:pt>
                <c:pt idx="138">
                  <c:v>355</c:v>
                </c:pt>
                <c:pt idx="139">
                  <c:v>375</c:v>
                </c:pt>
                <c:pt idx="140">
                  <c:v>397</c:v>
                </c:pt>
                <c:pt idx="141">
                  <c:v>347</c:v>
                </c:pt>
                <c:pt idx="142">
                  <c:v>413</c:v>
                </c:pt>
                <c:pt idx="143">
                  <c:v>414</c:v>
                </c:pt>
                <c:pt idx="144">
                  <c:v>380</c:v>
                </c:pt>
                <c:pt idx="145">
                  <c:v>403</c:v>
                </c:pt>
                <c:pt idx="146">
                  <c:v>414</c:v>
                </c:pt>
                <c:pt idx="147">
                  <c:v>386</c:v>
                </c:pt>
                <c:pt idx="148">
                  <c:v>349</c:v>
                </c:pt>
                <c:pt idx="149">
                  <c:v>361</c:v>
                </c:pt>
                <c:pt idx="150">
                  <c:v>345</c:v>
                </c:pt>
                <c:pt idx="151">
                  <c:v>323</c:v>
                </c:pt>
                <c:pt idx="152">
                  <c:v>355</c:v>
                </c:pt>
                <c:pt idx="153">
                  <c:v>345</c:v>
                </c:pt>
                <c:pt idx="154">
                  <c:v>313</c:v>
                </c:pt>
                <c:pt idx="155">
                  <c:v>350</c:v>
                </c:pt>
                <c:pt idx="156">
                  <c:v>331</c:v>
                </c:pt>
                <c:pt idx="157">
                  <c:v>300</c:v>
                </c:pt>
                <c:pt idx="158">
                  <c:v>368</c:v>
                </c:pt>
                <c:pt idx="159">
                  <c:v>295</c:v>
                </c:pt>
                <c:pt idx="160">
                  <c:v>305</c:v>
                </c:pt>
                <c:pt idx="161">
                  <c:v>331</c:v>
                </c:pt>
                <c:pt idx="162">
                  <c:v>299</c:v>
                </c:pt>
                <c:pt idx="163">
                  <c:v>306</c:v>
                </c:pt>
                <c:pt idx="164">
                  <c:v>313</c:v>
                </c:pt>
                <c:pt idx="165">
                  <c:v>351</c:v>
                </c:pt>
                <c:pt idx="166">
                  <c:v>345</c:v>
                </c:pt>
                <c:pt idx="167">
                  <c:v>349</c:v>
                </c:pt>
                <c:pt idx="168">
                  <c:v>337</c:v>
                </c:pt>
                <c:pt idx="169">
                  <c:v>341</c:v>
                </c:pt>
                <c:pt idx="170">
                  <c:v>329</c:v>
                </c:pt>
                <c:pt idx="171">
                  <c:v>344</c:v>
                </c:pt>
                <c:pt idx="172">
                  <c:v>340</c:v>
                </c:pt>
                <c:pt idx="173">
                  <c:v>347</c:v>
                </c:pt>
                <c:pt idx="174">
                  <c:v>329</c:v>
                </c:pt>
                <c:pt idx="175">
                  <c:v>327</c:v>
                </c:pt>
                <c:pt idx="176">
                  <c:v>342</c:v>
                </c:pt>
                <c:pt idx="177">
                  <c:v>336</c:v>
                </c:pt>
                <c:pt idx="178">
                  <c:v>362</c:v>
                </c:pt>
                <c:pt idx="179">
                  <c:v>345</c:v>
                </c:pt>
                <c:pt idx="180">
                  <c:v>328</c:v>
                </c:pt>
              </c:numCache>
            </c:numRef>
          </c:val>
        </c:ser>
        <c:gapWidth val="300"/>
        <c:overlap val="100"/>
        <c:axId val="106904960"/>
        <c:axId val="106907136"/>
      </c:barChart>
      <c:catAx>
        <c:axId val="106904960"/>
        <c:scaling>
          <c:orientation val="minMax"/>
        </c:scaling>
        <c:axPos val="b"/>
        <c:title>
          <c:tx>
            <c:rich>
              <a:bodyPr/>
              <a:lstStyle/>
              <a:p>
                <a:pPr>
                  <a:defRPr sz="1200" b="1" i="0" u="none" strike="noStrike" baseline="0">
                    <a:solidFill>
                      <a:srgbClr val="000000"/>
                    </a:solidFill>
                    <a:latin typeface="ＭＳ Ｐゴシック"/>
                    <a:ea typeface="ＭＳ Ｐゴシック"/>
                    <a:cs typeface="ＭＳ Ｐゴシック"/>
                  </a:defRPr>
                </a:pPr>
                <a:r>
                  <a:rPr lang="en-US"/>
                  <a:t>(eV)</a:t>
                </a:r>
              </a:p>
            </c:rich>
          </c:tx>
          <c:layout>
            <c:manualLayout>
              <c:xMode val="edge"/>
              <c:yMode val="edge"/>
              <c:x val="0.48468736348036551"/>
              <c:y val="0.92574257425742579"/>
            </c:manualLayout>
          </c:layout>
          <c:spPr>
            <a:noFill/>
            <a:ln w="25400">
              <a:noFill/>
            </a:ln>
          </c:spPr>
        </c:title>
        <c:numFmt formatCode="General" sourceLinked="1"/>
        <c:majorTickMark val="cross"/>
        <c:tickLblPos val="nextTo"/>
        <c:spPr>
          <a:ln w="25400">
            <a:solidFill>
              <a:srgbClr val="000000"/>
            </a:solidFill>
            <a:prstDash val="solid"/>
          </a:ln>
        </c:spPr>
        <c:txPr>
          <a:bodyPr rot="0" vert="horz"/>
          <a:lstStyle/>
          <a:p>
            <a:pPr>
              <a:defRPr sz="1200" b="1" i="0" u="none" strike="noStrike" baseline="0">
                <a:solidFill>
                  <a:srgbClr val="000000"/>
                </a:solidFill>
                <a:latin typeface="ＭＳ Ｐゴシック"/>
                <a:ea typeface="ＭＳ Ｐゴシック"/>
                <a:cs typeface="ＭＳ Ｐゴシック"/>
              </a:defRPr>
            </a:pPr>
            <a:endParaRPr lang="en-US"/>
          </a:p>
        </c:txPr>
        <c:crossAx val="106907136"/>
        <c:crosses val="autoZero"/>
        <c:lblAlgn val="ctr"/>
        <c:lblOffset val="100"/>
        <c:tickLblSkip val="20"/>
        <c:tickMarkSkip val="10"/>
      </c:catAx>
      <c:valAx>
        <c:axId val="106907136"/>
        <c:scaling>
          <c:orientation val="minMax"/>
          <c:max val="12000"/>
        </c:scaling>
        <c:axPos val="l"/>
        <c:numFmt formatCode="#,##0" sourceLinked="0"/>
        <c:majorTickMark val="cross"/>
        <c:tickLblPos val="nextTo"/>
        <c:spPr>
          <a:ln w="3175">
            <a:solidFill>
              <a:srgbClr val="000000"/>
            </a:solidFill>
            <a:prstDash val="solid"/>
          </a:ln>
        </c:spPr>
        <c:txPr>
          <a:bodyPr rot="0" vert="horz"/>
          <a:lstStyle/>
          <a:p>
            <a:pPr>
              <a:defRPr sz="1200" b="1" i="0" u="none" strike="noStrike" baseline="0">
                <a:solidFill>
                  <a:srgbClr val="000000"/>
                </a:solidFill>
                <a:latin typeface="ＭＳ Ｐゴシック"/>
                <a:ea typeface="ＭＳ Ｐゴシック"/>
                <a:cs typeface="ＭＳ Ｐゴシック"/>
              </a:defRPr>
            </a:pPr>
            <a:endParaRPr lang="en-US"/>
          </a:p>
        </c:txPr>
        <c:crossAx val="106904960"/>
        <c:crosses val="autoZero"/>
        <c:crossBetween val="between"/>
        <c:majorUnit val="4000"/>
        <c:minorUnit val="4000"/>
      </c:valAx>
      <c:spPr>
        <a:solidFill>
          <a:srgbClr val="C0C0C0"/>
        </a:solidFill>
        <a:ln w="12700">
          <a:solidFill>
            <a:srgbClr val="000080"/>
          </a:solidFill>
          <a:prstDash val="solid"/>
        </a:ln>
      </c:spPr>
    </c:plotArea>
    <c:plotVisOnly val="1"/>
    <c:dispBlanksAs val="gap"/>
  </c:chart>
  <c:spPr>
    <a:solidFill>
      <a:srgbClr val="FFFFFF"/>
    </a:solidFill>
    <a:ln w="3175">
      <a:solidFill>
        <a:srgbClr val="000000"/>
      </a:solidFill>
      <a:prstDash val="solid"/>
    </a:ln>
  </c:spPr>
  <c:txPr>
    <a:bodyPr/>
    <a:lstStyle/>
    <a:p>
      <a:pPr>
        <a:defRPr sz="1100" b="0" i="0" u="none" strike="noStrike" baseline="0">
          <a:solidFill>
            <a:srgbClr val="000000"/>
          </a:solidFill>
          <a:latin typeface="ＭＳ Ｐゴシック"/>
          <a:ea typeface="ＭＳ Ｐゴシック"/>
          <a:cs typeface="ＭＳ Ｐゴシック"/>
        </a:defRPr>
      </a:pPr>
      <a:endParaRPr lang="en-US"/>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1800" b="1" i="0" u="none" strike="noStrike" baseline="0">
                <a:solidFill>
                  <a:srgbClr val="000000"/>
                </a:solidFill>
                <a:latin typeface="Calibri"/>
                <a:ea typeface="Calibri"/>
                <a:cs typeface="Calibri"/>
              </a:defRPr>
            </a:pPr>
            <a:r>
              <a:rPr lang="en-US" sz="1800" dirty="0" smtClean="0"/>
              <a:t>Vortex® </a:t>
            </a:r>
            <a:r>
              <a:rPr lang="en-US" sz="1800" dirty="0"/>
              <a:t>CUBE Count </a:t>
            </a:r>
            <a:r>
              <a:rPr lang="en-US" sz="1800" dirty="0" smtClean="0"/>
              <a:t>Rate Performance; </a:t>
            </a:r>
            <a:r>
              <a:rPr lang="en-US" sz="1800" dirty="0" smtClean="0"/>
              <a:t>Mn Sample, XIA </a:t>
            </a:r>
            <a:r>
              <a:rPr lang="en-US" sz="1800" dirty="0" smtClean="0"/>
              <a:t>Mercury</a:t>
            </a:r>
            <a:r>
              <a:rPr lang="en-US" sz="1800" baseline="0" dirty="0" smtClean="0"/>
              <a:t> </a:t>
            </a:r>
            <a:r>
              <a:rPr lang="en-US" sz="1800" dirty="0" smtClean="0"/>
              <a:t>DPP</a:t>
            </a:r>
            <a:endParaRPr lang="en-US" sz="1800" dirty="0"/>
          </a:p>
        </c:rich>
      </c:tx>
      <c:layout>
        <c:manualLayout>
          <c:xMode val="edge"/>
          <c:yMode val="edge"/>
          <c:x val="0.15902681091719278"/>
          <c:y val="4.3007144940215805E-2"/>
        </c:manualLayout>
      </c:layout>
      <c:spPr>
        <a:noFill/>
        <a:ln w="25400">
          <a:noFill/>
        </a:ln>
      </c:spPr>
    </c:title>
    <c:plotArea>
      <c:layout>
        <c:manualLayout>
          <c:layoutTarget val="inner"/>
          <c:xMode val="edge"/>
          <c:yMode val="edge"/>
          <c:x val="0.13270352117910439"/>
          <c:y val="0.11548586031275573"/>
          <c:w val="0.81212613427218761"/>
          <c:h val="0.72178662695473195"/>
        </c:manualLayout>
      </c:layout>
      <c:scatterChart>
        <c:scatterStyle val="smoothMarker"/>
        <c:ser>
          <c:idx val="0"/>
          <c:order val="0"/>
          <c:tx>
            <c:v>0.1 us PT, 0.12 us Gap</c:v>
          </c:tx>
          <c:spPr>
            <a:ln w="38100">
              <a:solidFill>
                <a:srgbClr val="0000FF"/>
              </a:solidFill>
              <a:prstDash val="solid"/>
            </a:ln>
          </c:spPr>
          <c:marker>
            <c:symbol val="diamond"/>
            <c:size val="8"/>
            <c:spPr>
              <a:solidFill>
                <a:srgbClr val="0000FF"/>
              </a:solidFill>
              <a:ln>
                <a:solidFill>
                  <a:srgbClr val="0000FF"/>
                </a:solidFill>
                <a:prstDash val="solid"/>
              </a:ln>
            </c:spPr>
          </c:marker>
          <c:xVal>
            <c:numRef>
              <c:f>'C:\DATA\Saturn, Mercury, xMap, DP5, etc\[vtx284FT31 Tests.xls]Mercury-2'!$C$12:$C$19</c:f>
              <c:numCache>
                <c:formatCode>General</c:formatCode>
                <c:ptCount val="8"/>
                <c:pt idx="0">
                  <c:v>28.511111111111131</c:v>
                </c:pt>
                <c:pt idx="1">
                  <c:v>153.13404255319151</c:v>
                </c:pt>
                <c:pt idx="2">
                  <c:v>469.68414634146342</c:v>
                </c:pt>
                <c:pt idx="3">
                  <c:v>931.8955882352941</c:v>
                </c:pt>
                <c:pt idx="4">
                  <c:v>1524.9444444444428</c:v>
                </c:pt>
                <c:pt idx="5">
                  <c:v>2103.9511627907177</c:v>
                </c:pt>
                <c:pt idx="6">
                  <c:v>2485.4027027027028</c:v>
                </c:pt>
                <c:pt idx="7">
                  <c:v>3191.5571428571707</c:v>
                </c:pt>
              </c:numCache>
            </c:numRef>
          </c:xVal>
          <c:yVal>
            <c:numRef>
              <c:f>'C:\DATA\Saturn, Mercury, xMap, DP5, etc\[vtx284FT31 Tests.xls]Mercury-2'!$D$12:$D$19</c:f>
              <c:numCache>
                <c:formatCode>General</c:formatCode>
                <c:ptCount val="8"/>
                <c:pt idx="0">
                  <c:v>28.225999999999889</c:v>
                </c:pt>
                <c:pt idx="1">
                  <c:v>143.946</c:v>
                </c:pt>
                <c:pt idx="2">
                  <c:v>385.14100000000002</c:v>
                </c:pt>
                <c:pt idx="3">
                  <c:v>633.68900000000053</c:v>
                </c:pt>
                <c:pt idx="4">
                  <c:v>823.47</c:v>
                </c:pt>
                <c:pt idx="5">
                  <c:v>904.69900000000052</c:v>
                </c:pt>
                <c:pt idx="6">
                  <c:v>919.59900000000005</c:v>
                </c:pt>
                <c:pt idx="7">
                  <c:v>893.63599999999997</c:v>
                </c:pt>
              </c:numCache>
            </c:numRef>
          </c:yVal>
          <c:smooth val="1"/>
        </c:ser>
        <c:ser>
          <c:idx val="1"/>
          <c:order val="1"/>
          <c:tx>
            <c:v>0.26 us PT, 0.12 us Gap</c:v>
          </c:tx>
          <c:spPr>
            <a:ln w="38100">
              <a:solidFill>
                <a:srgbClr val="FF0000"/>
              </a:solidFill>
              <a:prstDash val="solid"/>
            </a:ln>
          </c:spPr>
          <c:marker>
            <c:symbol val="square"/>
            <c:size val="8"/>
            <c:spPr>
              <a:solidFill>
                <a:srgbClr val="FF0000"/>
              </a:solidFill>
              <a:ln>
                <a:solidFill>
                  <a:srgbClr val="FF0000"/>
                </a:solidFill>
                <a:prstDash val="solid"/>
              </a:ln>
            </c:spPr>
          </c:marker>
          <c:xVal>
            <c:numRef>
              <c:f>'C:\DATA\Saturn, Mercury, xMap, DP5, etc\[vtx284FT31 Tests.xls]Mercury-2'!$C$22:$C$29</c:f>
              <c:numCache>
                <c:formatCode>General</c:formatCode>
                <c:ptCount val="8"/>
                <c:pt idx="0">
                  <c:v>12.26060606060607</c:v>
                </c:pt>
                <c:pt idx="1">
                  <c:v>154.91123595505621</c:v>
                </c:pt>
                <c:pt idx="2">
                  <c:v>232.25714285714287</c:v>
                </c:pt>
                <c:pt idx="3">
                  <c:v>462.84788732395026</c:v>
                </c:pt>
                <c:pt idx="4">
                  <c:v>770.42456140350748</c:v>
                </c:pt>
                <c:pt idx="5">
                  <c:v>1073.8326086956522</c:v>
                </c:pt>
                <c:pt idx="6">
                  <c:v>1385.2783783783748</c:v>
                </c:pt>
                <c:pt idx="7">
                  <c:v>1692.37</c:v>
                </c:pt>
              </c:numCache>
            </c:numRef>
          </c:xVal>
          <c:yVal>
            <c:numRef>
              <c:f>'C:\DATA\Saturn, Mercury, xMap, DP5, etc\[vtx284FT31 Tests.xls]Mercury-2'!$D$22:$D$29</c:f>
              <c:numCache>
                <c:formatCode>General</c:formatCode>
                <c:ptCount val="8"/>
                <c:pt idx="0">
                  <c:v>12.137999999999998</c:v>
                </c:pt>
                <c:pt idx="1">
                  <c:v>137.87100000000001</c:v>
                </c:pt>
                <c:pt idx="2">
                  <c:v>195.096</c:v>
                </c:pt>
                <c:pt idx="3">
                  <c:v>328.62200000000001</c:v>
                </c:pt>
                <c:pt idx="4">
                  <c:v>439.14200000000238</c:v>
                </c:pt>
                <c:pt idx="5">
                  <c:v>493.96299999999923</c:v>
                </c:pt>
                <c:pt idx="6">
                  <c:v>512.553</c:v>
                </c:pt>
                <c:pt idx="7">
                  <c:v>507.71099999999899</c:v>
                </c:pt>
              </c:numCache>
            </c:numRef>
          </c:yVal>
          <c:smooth val="1"/>
        </c:ser>
        <c:ser>
          <c:idx val="2"/>
          <c:order val="2"/>
          <c:tx>
            <c:v>0.5 us, 0.2 us Gap</c:v>
          </c:tx>
          <c:spPr>
            <a:ln w="38100">
              <a:solidFill>
                <a:srgbClr val="FFFF00"/>
              </a:solidFill>
              <a:prstDash val="solid"/>
            </a:ln>
          </c:spPr>
          <c:marker>
            <c:symbol val="triangle"/>
            <c:size val="8"/>
            <c:spPr>
              <a:solidFill>
                <a:srgbClr val="FFFF00"/>
              </a:solidFill>
              <a:ln>
                <a:solidFill>
                  <a:srgbClr val="FFFF00"/>
                </a:solidFill>
                <a:prstDash val="solid"/>
              </a:ln>
            </c:spPr>
          </c:marker>
          <c:xVal>
            <c:numRef>
              <c:f>'C:\DATA\Saturn, Mercury, xMap, DP5, etc\[vtx284FT31 Tests.xls]Mercury-2'!$C$31:$C$38</c:f>
              <c:numCache>
                <c:formatCode>General</c:formatCode>
                <c:ptCount val="8"/>
                <c:pt idx="0">
                  <c:v>12.450000000000006</c:v>
                </c:pt>
                <c:pt idx="1">
                  <c:v>90.710227272727295</c:v>
                </c:pt>
                <c:pt idx="2">
                  <c:v>201.57066666666572</c:v>
                </c:pt>
                <c:pt idx="3">
                  <c:v>311.92187499999869</c:v>
                </c:pt>
                <c:pt idx="4">
                  <c:v>419.85636363636695</c:v>
                </c:pt>
                <c:pt idx="5">
                  <c:v>529.83404255319351</c:v>
                </c:pt>
                <c:pt idx="6">
                  <c:v>700.41351351351341</c:v>
                </c:pt>
                <c:pt idx="7">
                  <c:v>870.55172413793048</c:v>
                </c:pt>
              </c:numCache>
            </c:numRef>
          </c:xVal>
          <c:yVal>
            <c:numRef>
              <c:f>'C:\DATA\Saturn, Mercury, xMap, DP5, etc\[vtx284FT31 Tests.xls]Mercury-2'!$D$31:$D$38</c:f>
              <c:numCache>
                <c:formatCode>General</c:formatCode>
                <c:ptCount val="8"/>
                <c:pt idx="0">
                  <c:v>12.201000000000001</c:v>
                </c:pt>
                <c:pt idx="1">
                  <c:v>79.824999999999989</c:v>
                </c:pt>
                <c:pt idx="2">
                  <c:v>151.178</c:v>
                </c:pt>
                <c:pt idx="3">
                  <c:v>199.63</c:v>
                </c:pt>
                <c:pt idx="4">
                  <c:v>230.92100000000067</c:v>
                </c:pt>
                <c:pt idx="5">
                  <c:v>249.02200000000047</c:v>
                </c:pt>
                <c:pt idx="6">
                  <c:v>259.15300000000002</c:v>
                </c:pt>
                <c:pt idx="7">
                  <c:v>252.46</c:v>
                </c:pt>
              </c:numCache>
            </c:numRef>
          </c:yVal>
          <c:smooth val="1"/>
        </c:ser>
        <c:ser>
          <c:idx val="3"/>
          <c:order val="3"/>
          <c:tx>
            <c:v>1 us, 0.5 us Gap</c:v>
          </c:tx>
          <c:spPr>
            <a:ln w="38100">
              <a:solidFill>
                <a:srgbClr val="00FFFF"/>
              </a:solidFill>
              <a:prstDash val="solid"/>
            </a:ln>
          </c:spPr>
          <c:marker>
            <c:symbol val="x"/>
            <c:size val="8"/>
            <c:spPr>
              <a:noFill/>
              <a:ln w="22225">
                <a:solidFill>
                  <a:srgbClr val="00FFFF"/>
                </a:solidFill>
                <a:prstDash val="solid"/>
              </a:ln>
            </c:spPr>
          </c:marker>
          <c:xVal>
            <c:numRef>
              <c:f>'C:\DATA\Saturn, Mercury, xMap, DP5, etc\[vtx284FT31 Tests.xls]Mercury-2'!$C$40:$C$47</c:f>
              <c:numCache>
                <c:formatCode>General</c:formatCode>
                <c:ptCount val="8"/>
                <c:pt idx="0">
                  <c:v>14.228124999999999</c:v>
                </c:pt>
                <c:pt idx="1">
                  <c:v>44.88850574712643</c:v>
                </c:pt>
                <c:pt idx="2">
                  <c:v>90.521052631578954</c:v>
                </c:pt>
                <c:pt idx="3">
                  <c:v>152.41111111111113</c:v>
                </c:pt>
                <c:pt idx="4">
                  <c:v>201.56851851851849</c:v>
                </c:pt>
                <c:pt idx="5">
                  <c:v>248.55319148936158</c:v>
                </c:pt>
                <c:pt idx="6">
                  <c:v>326.74054054054056</c:v>
                </c:pt>
                <c:pt idx="7">
                  <c:v>417.1178571428573</c:v>
                </c:pt>
              </c:numCache>
            </c:numRef>
          </c:xVal>
          <c:yVal>
            <c:numRef>
              <c:f>'C:\DATA\Saturn, Mercury, xMap, DP5, etc\[vtx284FT31 Tests.xls]Mercury-2'!$D$40:$D$47</c:f>
              <c:numCache>
                <c:formatCode>General</c:formatCode>
                <c:ptCount val="8"/>
                <c:pt idx="0">
                  <c:v>13.659000000000002</c:v>
                </c:pt>
                <c:pt idx="1">
                  <c:v>39.053000000000004</c:v>
                </c:pt>
                <c:pt idx="2">
                  <c:v>68.796000000000006</c:v>
                </c:pt>
                <c:pt idx="3">
                  <c:v>96.019000000000005</c:v>
                </c:pt>
                <c:pt idx="4">
                  <c:v>108.84699999999999</c:v>
                </c:pt>
                <c:pt idx="5">
                  <c:v>116.82</c:v>
                </c:pt>
                <c:pt idx="6">
                  <c:v>120.89400000000002</c:v>
                </c:pt>
                <c:pt idx="7">
                  <c:v>116.79300000000002</c:v>
                </c:pt>
              </c:numCache>
            </c:numRef>
          </c:yVal>
          <c:smooth val="1"/>
        </c:ser>
        <c:axId val="107029248"/>
        <c:axId val="107031552"/>
      </c:scatterChart>
      <c:valAx>
        <c:axId val="107029248"/>
        <c:scaling>
          <c:orientation val="minMax"/>
          <c:max val="3400"/>
          <c:min val="0"/>
        </c:scaling>
        <c:axPos val="b"/>
        <c:title>
          <c:tx>
            <c:rich>
              <a:bodyPr/>
              <a:lstStyle/>
              <a:p>
                <a:pPr>
                  <a:defRPr sz="1600" b="1" i="0" u="none" strike="noStrike" baseline="0">
                    <a:solidFill>
                      <a:srgbClr val="000000"/>
                    </a:solidFill>
                    <a:latin typeface="Calibri"/>
                    <a:ea typeface="Calibri"/>
                    <a:cs typeface="Calibri"/>
                  </a:defRPr>
                </a:pPr>
                <a:r>
                  <a:rPr lang="en-US" sz="1600"/>
                  <a:t>ICR (Kcps)</a:t>
                </a:r>
              </a:p>
            </c:rich>
          </c:tx>
          <c:layout>
            <c:manualLayout>
              <c:xMode val="edge"/>
              <c:yMode val="edge"/>
              <c:x val="0.46589801683049181"/>
              <c:y val="0.90167249927092452"/>
            </c:manualLayout>
          </c:layout>
          <c:spPr>
            <a:noFill/>
            <a:ln w="25400">
              <a:noFill/>
            </a:ln>
          </c:spPr>
        </c:title>
        <c:numFmt formatCode="General" sourceLinked="1"/>
        <c:minorTickMark val="out"/>
        <c:tickLblPos val="nextTo"/>
        <c:txPr>
          <a:bodyPr rot="0" vert="horz"/>
          <a:lstStyle/>
          <a:p>
            <a:pPr>
              <a:defRPr sz="1200" b="1" i="0" u="none" strike="noStrike" baseline="0">
                <a:solidFill>
                  <a:srgbClr val="000000"/>
                </a:solidFill>
                <a:latin typeface="Calibri"/>
                <a:ea typeface="Calibri"/>
                <a:cs typeface="Calibri"/>
              </a:defRPr>
            </a:pPr>
            <a:endParaRPr lang="en-US"/>
          </a:p>
        </c:txPr>
        <c:crossAx val="107031552"/>
        <c:crosses val="autoZero"/>
        <c:crossBetween val="midCat"/>
      </c:valAx>
      <c:valAx>
        <c:axId val="107031552"/>
        <c:scaling>
          <c:orientation val="minMax"/>
        </c:scaling>
        <c:axPos val="l"/>
        <c:majorGridlines>
          <c:spPr>
            <a:ln>
              <a:solidFill>
                <a:schemeClr val="tx1">
                  <a:lumMod val="95000"/>
                  <a:lumOff val="5000"/>
                </a:schemeClr>
              </a:solidFill>
            </a:ln>
          </c:spPr>
        </c:majorGridlines>
        <c:title>
          <c:tx>
            <c:rich>
              <a:bodyPr/>
              <a:lstStyle/>
              <a:p>
                <a:pPr>
                  <a:defRPr sz="1600" b="1" i="0" u="none" strike="noStrike" baseline="0">
                    <a:solidFill>
                      <a:srgbClr val="000000"/>
                    </a:solidFill>
                    <a:latin typeface="Calibri"/>
                    <a:ea typeface="Calibri"/>
                    <a:cs typeface="Calibri"/>
                  </a:defRPr>
                </a:pPr>
                <a:r>
                  <a:rPr lang="en-US" sz="1600"/>
                  <a:t>OCR (Kcps)</a:t>
                </a:r>
              </a:p>
            </c:rich>
          </c:tx>
          <c:layout>
            <c:manualLayout>
              <c:xMode val="edge"/>
              <c:yMode val="edge"/>
              <c:x val="3.7341102071424728E-2"/>
              <c:y val="0.38071988918052235"/>
            </c:manualLayout>
          </c:layout>
          <c:spPr>
            <a:noFill/>
            <a:ln w="25400">
              <a:noFill/>
            </a:ln>
          </c:spPr>
        </c:title>
        <c:numFmt formatCode="General" sourceLinked="1"/>
        <c:tickLblPos val="nextTo"/>
        <c:txPr>
          <a:bodyPr/>
          <a:lstStyle/>
          <a:p>
            <a:pPr>
              <a:defRPr sz="1200" b="1"/>
            </a:pPr>
            <a:endParaRPr lang="en-US"/>
          </a:p>
        </c:txPr>
        <c:crossAx val="107029248"/>
        <c:crosses val="autoZero"/>
        <c:crossBetween val="midCat"/>
      </c:valAx>
      <c:spPr>
        <a:solidFill>
          <a:schemeClr val="bg1">
            <a:lumMod val="75000"/>
          </a:schemeClr>
        </a:solidFill>
        <a:ln w="25400">
          <a:solidFill>
            <a:schemeClr val="tx1">
              <a:lumMod val="95000"/>
              <a:lumOff val="5000"/>
            </a:schemeClr>
          </a:solidFill>
        </a:ln>
      </c:spPr>
    </c:plotArea>
    <c:legend>
      <c:legendPos val="r"/>
      <c:layout>
        <c:manualLayout>
          <c:xMode val="edge"/>
          <c:yMode val="edge"/>
          <c:x val="0.63148957037288078"/>
          <c:y val="0.28903280839895301"/>
          <c:w val="0.28472487803203228"/>
          <c:h val="0.22225577626660287"/>
        </c:manualLayout>
      </c:layout>
      <c:spPr>
        <a:solidFill>
          <a:schemeClr val="bg1">
            <a:lumMod val="75000"/>
          </a:schemeClr>
        </a:solidFill>
        <a:ln w="19050">
          <a:solidFill>
            <a:sysClr val="windowText" lastClr="000000">
              <a:lumMod val="95000"/>
              <a:lumOff val="5000"/>
            </a:sysClr>
          </a:solidFill>
        </a:ln>
      </c:spPr>
      <c:txPr>
        <a:bodyPr/>
        <a:lstStyle/>
        <a:p>
          <a:pPr>
            <a:defRPr sz="1400" b="1" i="0" u="none" strike="noStrike" baseline="0">
              <a:solidFill>
                <a:srgbClr val="000000"/>
              </a:solidFill>
              <a:latin typeface="Calibri"/>
              <a:ea typeface="Calibri"/>
              <a:cs typeface="Calibri"/>
            </a:defRPr>
          </a:pPr>
          <a:endParaRPr lang="en-US"/>
        </a:p>
      </c:txPr>
    </c:legend>
    <c:plotVisOnly val="1"/>
    <c:dispBlanksAs val="gap"/>
  </c:chart>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31750">
      <a:solidFill>
        <a:schemeClr val="tx1">
          <a:lumMod val="95000"/>
          <a:lumOff val="5000"/>
        </a:schemeClr>
      </a:solidFill>
    </a:ln>
  </c:sp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sz="2000"/>
            </a:pPr>
            <a:r>
              <a:rPr lang="en-US" sz="2400"/>
              <a:t>Vortex</a:t>
            </a:r>
            <a:r>
              <a:rPr lang="en-US" sz="2000" b="1" i="0" u="none" strike="noStrike" baseline="0"/>
              <a:t>®</a:t>
            </a:r>
            <a:r>
              <a:rPr lang="en-US" sz="2400"/>
              <a:t> QE vs. Energy</a:t>
            </a:r>
          </a:p>
        </c:rich>
      </c:tx>
      <c:layout>
        <c:manualLayout>
          <c:xMode val="edge"/>
          <c:yMode val="edge"/>
          <c:x val="0.37935702156751988"/>
          <c:y val="1.6134011421406295E-2"/>
        </c:manualLayout>
      </c:layout>
    </c:title>
    <c:plotArea>
      <c:layout>
        <c:manualLayout>
          <c:layoutTarget val="inner"/>
          <c:xMode val="edge"/>
          <c:yMode val="edge"/>
          <c:x val="0.10388219285857082"/>
          <c:y val="8.8575533401067247E-2"/>
          <c:w val="0.85833301089206548"/>
          <c:h val="0.7768422974346012"/>
        </c:manualLayout>
      </c:layout>
      <c:scatterChart>
        <c:scatterStyle val="smoothMarker"/>
        <c:ser>
          <c:idx val="6"/>
          <c:order val="4"/>
          <c:tx>
            <c:v>0.5mm</c:v>
          </c:tx>
          <c:spPr>
            <a:ln w="31750">
              <a:solidFill>
                <a:srgbClr val="FF0000"/>
              </a:solidFill>
            </a:ln>
          </c:spPr>
          <c:marker>
            <c:symbol val="none"/>
          </c:marker>
          <c:xVal>
            <c:numRef>
              <c:f>Data!$A$5:$A$54</c:f>
              <c:numCache>
                <c:formatCode>General</c:formatCode>
                <c:ptCount val="50"/>
                <c:pt idx="0">
                  <c:v>0.1</c:v>
                </c:pt>
                <c:pt idx="1">
                  <c:v>0.1103</c:v>
                </c:pt>
                <c:pt idx="2">
                  <c:v>0.11169999999999998</c:v>
                </c:pt>
                <c:pt idx="3">
                  <c:v>0.12000000000000001</c:v>
                </c:pt>
                <c:pt idx="4">
                  <c:v>0.14000000000000001</c:v>
                </c:pt>
                <c:pt idx="5">
                  <c:v>0.14800000000000002</c:v>
                </c:pt>
                <c:pt idx="6">
                  <c:v>0.14940000000000003</c:v>
                </c:pt>
                <c:pt idx="7">
                  <c:v>0.15000000000000002</c:v>
                </c:pt>
                <c:pt idx="8">
                  <c:v>0.17</c:v>
                </c:pt>
                <c:pt idx="9">
                  <c:v>0.18000000000000002</c:v>
                </c:pt>
                <c:pt idx="10">
                  <c:v>0.2</c:v>
                </c:pt>
                <c:pt idx="11">
                  <c:v>0.24000000000000002</c:v>
                </c:pt>
                <c:pt idx="12">
                  <c:v>0.30000000000000004</c:v>
                </c:pt>
                <c:pt idx="13">
                  <c:v>0.4</c:v>
                </c:pt>
                <c:pt idx="14">
                  <c:v>0.5</c:v>
                </c:pt>
                <c:pt idx="15">
                  <c:v>0.60000000000000009</c:v>
                </c:pt>
                <c:pt idx="16">
                  <c:v>0.70000000000000007</c:v>
                </c:pt>
                <c:pt idx="17">
                  <c:v>0.8</c:v>
                </c:pt>
                <c:pt idx="18">
                  <c:v>0.9</c:v>
                </c:pt>
                <c:pt idx="19">
                  <c:v>1</c:v>
                </c:pt>
                <c:pt idx="20">
                  <c:v>1.2</c:v>
                </c:pt>
                <c:pt idx="21">
                  <c:v>1.5</c:v>
                </c:pt>
                <c:pt idx="22">
                  <c:v>1.7</c:v>
                </c:pt>
                <c:pt idx="23">
                  <c:v>1.839</c:v>
                </c:pt>
                <c:pt idx="24">
                  <c:v>1.839</c:v>
                </c:pt>
                <c:pt idx="25">
                  <c:v>2</c:v>
                </c:pt>
                <c:pt idx="26">
                  <c:v>2.5</c:v>
                </c:pt>
                <c:pt idx="27">
                  <c:v>3</c:v>
                </c:pt>
                <c:pt idx="28">
                  <c:v>3.5</c:v>
                </c:pt>
                <c:pt idx="29">
                  <c:v>4</c:v>
                </c:pt>
                <c:pt idx="30">
                  <c:v>5</c:v>
                </c:pt>
                <c:pt idx="31">
                  <c:v>6</c:v>
                </c:pt>
                <c:pt idx="32">
                  <c:v>7</c:v>
                </c:pt>
                <c:pt idx="33">
                  <c:v>8</c:v>
                </c:pt>
                <c:pt idx="34">
                  <c:v>9</c:v>
                </c:pt>
                <c:pt idx="35">
                  <c:v>10</c:v>
                </c:pt>
                <c:pt idx="36">
                  <c:v>12</c:v>
                </c:pt>
                <c:pt idx="37">
                  <c:v>15</c:v>
                </c:pt>
                <c:pt idx="38">
                  <c:v>17</c:v>
                </c:pt>
                <c:pt idx="39">
                  <c:v>20</c:v>
                </c:pt>
                <c:pt idx="40">
                  <c:v>25</c:v>
                </c:pt>
                <c:pt idx="41">
                  <c:v>30</c:v>
                </c:pt>
                <c:pt idx="42">
                  <c:v>35</c:v>
                </c:pt>
                <c:pt idx="43">
                  <c:v>40</c:v>
                </c:pt>
                <c:pt idx="44">
                  <c:v>50</c:v>
                </c:pt>
                <c:pt idx="45">
                  <c:v>60</c:v>
                </c:pt>
                <c:pt idx="46">
                  <c:v>70</c:v>
                </c:pt>
                <c:pt idx="47">
                  <c:v>80</c:v>
                </c:pt>
                <c:pt idx="48">
                  <c:v>90</c:v>
                </c:pt>
                <c:pt idx="49">
                  <c:v>100</c:v>
                </c:pt>
              </c:numCache>
            </c:numRef>
          </c:xVal>
          <c:yVal>
            <c:numRef>
              <c:f>Data!$V$5:$V$54</c:f>
              <c:numCache>
                <c:formatCode>General</c:formatCode>
                <c:ptCount val="50"/>
                <c:pt idx="0">
                  <c:v>3.4856222558978116E-17</c:v>
                </c:pt>
                <c:pt idx="1">
                  <c:v>4.7464776800013529E-14</c:v>
                </c:pt>
                <c:pt idx="2">
                  <c:v>0</c:v>
                </c:pt>
                <c:pt idx="3">
                  <c:v>3.9970296721347927E-285</c:v>
                </c:pt>
                <c:pt idx="4">
                  <c:v>3.008117403532283E-209</c:v>
                </c:pt>
                <c:pt idx="5">
                  <c:v>6.857456812318165E-179</c:v>
                </c:pt>
                <c:pt idx="6">
                  <c:v>1.2297625327862567E-173</c:v>
                </c:pt>
                <c:pt idx="7">
                  <c:v>2.3153269345203578E-171</c:v>
                </c:pt>
                <c:pt idx="8">
                  <c:v>3.1842854844754401E-139</c:v>
                </c:pt>
                <c:pt idx="9">
                  <c:v>3.6953727846939833E-123</c:v>
                </c:pt>
                <c:pt idx="10">
                  <c:v>4.8848982805252621E-91</c:v>
                </c:pt>
                <c:pt idx="11">
                  <c:v>4.8269090935632281E-68</c:v>
                </c:pt>
                <c:pt idx="12">
                  <c:v>1.3090190878145159E-33</c:v>
                </c:pt>
                <c:pt idx="13">
                  <c:v>2.2823177597341416E-16</c:v>
                </c:pt>
                <c:pt idx="14">
                  <c:v>3.3094907875879164E-9</c:v>
                </c:pt>
                <c:pt idx="15">
                  <c:v>7.410419556120263E-6</c:v>
                </c:pt>
                <c:pt idx="16">
                  <c:v>4.4307566550937197E-4</c:v>
                </c:pt>
                <c:pt idx="17">
                  <c:v>5.4530974080173739E-3</c:v>
                </c:pt>
                <c:pt idx="18">
                  <c:v>2.5064569594199504E-2</c:v>
                </c:pt>
                <c:pt idx="19">
                  <c:v>6.3263325102863949E-2</c:v>
                </c:pt>
                <c:pt idx="20">
                  <c:v>0.18879872093544775</c:v>
                </c:pt>
                <c:pt idx="21">
                  <c:v>0.43027340360788346</c:v>
                </c:pt>
                <c:pt idx="22">
                  <c:v>0.56366115332998645</c:v>
                </c:pt>
                <c:pt idx="23">
                  <c:v>0.62606054206155592</c:v>
                </c:pt>
                <c:pt idx="24">
                  <c:v>0.60152270318424006</c:v>
                </c:pt>
                <c:pt idx="25">
                  <c:v>0.68451138624131258</c:v>
                </c:pt>
                <c:pt idx="26">
                  <c:v>0.82581128507190349</c:v>
                </c:pt>
                <c:pt idx="27">
                  <c:v>0.89641303111114601</c:v>
                </c:pt>
                <c:pt idx="28">
                  <c:v>0.93440160428037544</c:v>
                </c:pt>
                <c:pt idx="29">
                  <c:v>0.95594700649861974</c:v>
                </c:pt>
                <c:pt idx="30">
                  <c:v>0.97743586551590844</c:v>
                </c:pt>
                <c:pt idx="31">
                  <c:v>0.98683561675467812</c:v>
                </c:pt>
                <c:pt idx="32">
                  <c:v>0.99148641259906189</c:v>
                </c:pt>
                <c:pt idx="33">
                  <c:v>0.99338659563381393</c:v>
                </c:pt>
                <c:pt idx="34">
                  <c:v>0.98967655137464794</c:v>
                </c:pt>
                <c:pt idx="35">
                  <c:v>0.97295332460615613</c:v>
                </c:pt>
                <c:pt idx="36">
                  <c:v>0.88345789359155458</c:v>
                </c:pt>
                <c:pt idx="37">
                  <c:v>0.66640641315604765</c:v>
                </c:pt>
                <c:pt idx="38">
                  <c:v>0.52761669048224802</c:v>
                </c:pt>
                <c:pt idx="39">
                  <c:v>0.36621400646767516</c:v>
                </c:pt>
                <c:pt idx="40">
                  <c:v>0.2039559840136288</c:v>
                </c:pt>
                <c:pt idx="41">
                  <c:v>0.12119996236843897</c:v>
                </c:pt>
                <c:pt idx="42">
                  <c:v>7.6854775688164123E-2</c:v>
                </c:pt>
                <c:pt idx="43">
                  <c:v>5.1256284094327718E-2</c:v>
                </c:pt>
                <c:pt idx="44">
                  <c:v>2.5739734513869305E-2</c:v>
                </c:pt>
                <c:pt idx="45">
                  <c:v>1.4561696433953126E-2</c:v>
                </c:pt>
                <c:pt idx="46">
                  <c:v>8.935950796281145E-3</c:v>
                </c:pt>
                <c:pt idx="47">
                  <c:v>5.8621654215770978E-3</c:v>
                </c:pt>
                <c:pt idx="48">
                  <c:v>4.0318437137689496E-3</c:v>
                </c:pt>
                <c:pt idx="49">
                  <c:v>2.8832499892805369E-3</c:v>
                </c:pt>
              </c:numCache>
            </c:numRef>
          </c:yVal>
          <c:smooth val="1"/>
        </c:ser>
        <c:ser>
          <c:idx val="7"/>
          <c:order val="5"/>
          <c:tx>
            <c:v>series 3</c:v>
          </c:tx>
          <c:spPr>
            <a:ln w="31750">
              <a:solidFill>
                <a:srgbClr val="00CC00"/>
              </a:solidFill>
              <a:prstDash val="sysDot"/>
            </a:ln>
          </c:spPr>
          <c:marker>
            <c:symbol val="none"/>
          </c:marker>
          <c:xVal>
            <c:numRef>
              <c:f>Data!$A$5:$A$54</c:f>
              <c:numCache>
                <c:formatCode>General</c:formatCode>
                <c:ptCount val="50"/>
                <c:pt idx="0">
                  <c:v>0.1</c:v>
                </c:pt>
                <c:pt idx="1">
                  <c:v>0.1103</c:v>
                </c:pt>
                <c:pt idx="2">
                  <c:v>0.11169999999999998</c:v>
                </c:pt>
                <c:pt idx="3">
                  <c:v>0.12000000000000001</c:v>
                </c:pt>
                <c:pt idx="4">
                  <c:v>0.14000000000000001</c:v>
                </c:pt>
                <c:pt idx="5">
                  <c:v>0.14800000000000002</c:v>
                </c:pt>
                <c:pt idx="6">
                  <c:v>0.14940000000000003</c:v>
                </c:pt>
                <c:pt idx="7">
                  <c:v>0.15000000000000002</c:v>
                </c:pt>
                <c:pt idx="8">
                  <c:v>0.17</c:v>
                </c:pt>
                <c:pt idx="9">
                  <c:v>0.18000000000000002</c:v>
                </c:pt>
                <c:pt idx="10">
                  <c:v>0.2</c:v>
                </c:pt>
                <c:pt idx="11">
                  <c:v>0.24000000000000002</c:v>
                </c:pt>
                <c:pt idx="12">
                  <c:v>0.30000000000000004</c:v>
                </c:pt>
                <c:pt idx="13">
                  <c:v>0.4</c:v>
                </c:pt>
                <c:pt idx="14">
                  <c:v>0.5</c:v>
                </c:pt>
                <c:pt idx="15">
                  <c:v>0.60000000000000009</c:v>
                </c:pt>
                <c:pt idx="16">
                  <c:v>0.70000000000000007</c:v>
                </c:pt>
                <c:pt idx="17">
                  <c:v>0.8</c:v>
                </c:pt>
                <c:pt idx="18">
                  <c:v>0.9</c:v>
                </c:pt>
                <c:pt idx="19">
                  <c:v>1</c:v>
                </c:pt>
                <c:pt idx="20">
                  <c:v>1.2</c:v>
                </c:pt>
                <c:pt idx="21">
                  <c:v>1.5</c:v>
                </c:pt>
                <c:pt idx="22">
                  <c:v>1.7</c:v>
                </c:pt>
                <c:pt idx="23">
                  <c:v>1.839</c:v>
                </c:pt>
                <c:pt idx="24">
                  <c:v>1.839</c:v>
                </c:pt>
                <c:pt idx="25">
                  <c:v>2</c:v>
                </c:pt>
                <c:pt idx="26">
                  <c:v>2.5</c:v>
                </c:pt>
                <c:pt idx="27">
                  <c:v>3</c:v>
                </c:pt>
                <c:pt idx="28">
                  <c:v>3.5</c:v>
                </c:pt>
                <c:pt idx="29">
                  <c:v>4</c:v>
                </c:pt>
                <c:pt idx="30">
                  <c:v>5</c:v>
                </c:pt>
                <c:pt idx="31">
                  <c:v>6</c:v>
                </c:pt>
                <c:pt idx="32">
                  <c:v>7</c:v>
                </c:pt>
                <c:pt idx="33">
                  <c:v>8</c:v>
                </c:pt>
                <c:pt idx="34">
                  <c:v>9</c:v>
                </c:pt>
                <c:pt idx="35">
                  <c:v>10</c:v>
                </c:pt>
                <c:pt idx="36">
                  <c:v>12</c:v>
                </c:pt>
                <c:pt idx="37">
                  <c:v>15</c:v>
                </c:pt>
                <c:pt idx="38">
                  <c:v>17</c:v>
                </c:pt>
                <c:pt idx="39">
                  <c:v>20</c:v>
                </c:pt>
                <c:pt idx="40">
                  <c:v>25</c:v>
                </c:pt>
                <c:pt idx="41">
                  <c:v>30</c:v>
                </c:pt>
                <c:pt idx="42">
                  <c:v>35</c:v>
                </c:pt>
                <c:pt idx="43">
                  <c:v>40</c:v>
                </c:pt>
                <c:pt idx="44">
                  <c:v>50</c:v>
                </c:pt>
                <c:pt idx="45">
                  <c:v>60</c:v>
                </c:pt>
                <c:pt idx="46">
                  <c:v>70</c:v>
                </c:pt>
                <c:pt idx="47">
                  <c:v>80</c:v>
                </c:pt>
                <c:pt idx="48">
                  <c:v>90</c:v>
                </c:pt>
                <c:pt idx="49">
                  <c:v>100</c:v>
                </c:pt>
              </c:numCache>
            </c:numRef>
          </c:xVal>
          <c:yVal>
            <c:numRef>
              <c:f>Data!$W$5:$W$54</c:f>
              <c:numCache>
                <c:formatCode>General</c:formatCode>
                <c:ptCount val="50"/>
                <c:pt idx="0">
                  <c:v>3.446849267466405E-6</c:v>
                </c:pt>
                <c:pt idx="1">
                  <c:v>2.8762488569864988E-5</c:v>
                </c:pt>
                <c:pt idx="2">
                  <c:v>4.6003297485473315E-102</c:v>
                </c:pt>
                <c:pt idx="3">
                  <c:v>4.346967847296642E-92</c:v>
                </c:pt>
                <c:pt idx="4">
                  <c:v>8.709952380214501E-68</c:v>
                </c:pt>
                <c:pt idx="5">
                  <c:v>4.7147240748129433E-58</c:v>
                </c:pt>
                <c:pt idx="6">
                  <c:v>2.0953386931175542E-56</c:v>
                </c:pt>
                <c:pt idx="7">
                  <c:v>1.128828212581944E-55</c:v>
                </c:pt>
                <c:pt idx="8">
                  <c:v>2.4658317751933074E-45</c:v>
                </c:pt>
                <c:pt idx="9">
                  <c:v>3.606431285289666E-40</c:v>
                </c:pt>
                <c:pt idx="10">
                  <c:v>7.572004213624524E-30</c:v>
                </c:pt>
                <c:pt idx="11">
                  <c:v>2.0103162457098558E-22</c:v>
                </c:pt>
                <c:pt idx="12">
                  <c:v>2.4010497148893065E-11</c:v>
                </c:pt>
                <c:pt idx="13">
                  <c:v>8.7853938959473583E-6</c:v>
                </c:pt>
                <c:pt idx="14">
                  <c:v>1.8045004220390913E-3</c:v>
                </c:pt>
                <c:pt idx="15">
                  <c:v>2.1833200696433602E-2</c:v>
                </c:pt>
                <c:pt idx="16">
                  <c:v>8.19972146481735E-2</c:v>
                </c:pt>
                <c:pt idx="17">
                  <c:v>0.18467246176434104</c:v>
                </c:pt>
                <c:pt idx="18">
                  <c:v>0.30256474238438735</c:v>
                </c:pt>
                <c:pt idx="19">
                  <c:v>0.40841784448509422</c:v>
                </c:pt>
                <c:pt idx="20">
                  <c:v>0.58207044445081102</c:v>
                </c:pt>
                <c:pt idx="21">
                  <c:v>0.760264066598483</c:v>
                </c:pt>
                <c:pt idx="22">
                  <c:v>0.8298859477357533</c:v>
                </c:pt>
                <c:pt idx="23">
                  <c:v>0.85873182513122237</c:v>
                </c:pt>
                <c:pt idx="24">
                  <c:v>0.82507465981218242</c:v>
                </c:pt>
                <c:pt idx="25">
                  <c:v>0.86496866339110701</c:v>
                </c:pt>
                <c:pt idx="26">
                  <c:v>0.92830494096068228</c:v>
                </c:pt>
                <c:pt idx="27">
                  <c:v>0.95791665859416464</c:v>
                </c:pt>
                <c:pt idx="28">
                  <c:v>0.97339633182959273</c:v>
                </c:pt>
                <c:pt idx="29">
                  <c:v>0.98212444754124173</c:v>
                </c:pt>
                <c:pt idx="30">
                  <c:v>0.99080632267853053</c:v>
                </c:pt>
                <c:pt idx="31">
                  <c:v>0.99462524595531199</c:v>
                </c:pt>
                <c:pt idx="32">
                  <c:v>0.99654207193784983</c:v>
                </c:pt>
                <c:pt idx="33">
                  <c:v>0.99761078864834618</c:v>
                </c:pt>
                <c:pt idx="34">
                  <c:v>0.99822043595929688</c:v>
                </c:pt>
                <c:pt idx="35">
                  <c:v>0.99809879756897379</c:v>
                </c:pt>
                <c:pt idx="36">
                  <c:v>0.98601499023282924</c:v>
                </c:pt>
                <c:pt idx="37">
                  <c:v>0.88889215282731593</c:v>
                </c:pt>
                <c:pt idx="38">
                  <c:v>0.77713768623079094</c:v>
                </c:pt>
                <c:pt idx="39">
                  <c:v>0.59859492232099054</c:v>
                </c:pt>
                <c:pt idx="40">
                  <c:v>0.3665009418398758</c:v>
                </c:pt>
                <c:pt idx="41">
                  <c:v>0.22782695808460521</c:v>
                </c:pt>
                <c:pt idx="42">
                  <c:v>0.14787766337601377</c:v>
                </c:pt>
                <c:pt idx="43">
                  <c:v>9.9934878176514072E-2</c:v>
                </c:pt>
                <c:pt idx="44">
                  <c:v>5.0841391252771831E-2</c:v>
                </c:pt>
                <c:pt idx="45">
                  <c:v>2.8924754013325837E-2</c:v>
                </c:pt>
                <c:pt idx="46">
                  <c:v>1.7800056401556477E-2</c:v>
                </c:pt>
                <c:pt idx="47">
                  <c:v>1.1695091727681161E-2</c:v>
                </c:pt>
                <c:pt idx="48">
                  <c:v>8.0508641773041241E-3</c:v>
                </c:pt>
                <c:pt idx="49">
                  <c:v>5.7605907798832529E-3</c:v>
                </c:pt>
              </c:numCache>
            </c:numRef>
          </c:yVal>
          <c:smooth val="1"/>
        </c:ser>
        <c:ser>
          <c:idx val="8"/>
          <c:order val="6"/>
          <c:spPr>
            <a:ln w="31750">
              <a:solidFill>
                <a:srgbClr val="00CC00"/>
              </a:solidFill>
              <a:prstDash val="sysDash"/>
            </a:ln>
          </c:spPr>
          <c:marker>
            <c:symbol val="none"/>
          </c:marker>
          <c:xVal>
            <c:numRef>
              <c:f>Data!$A$5:$A$54</c:f>
              <c:numCache>
                <c:formatCode>General</c:formatCode>
                <c:ptCount val="50"/>
                <c:pt idx="0">
                  <c:v>0.1</c:v>
                </c:pt>
                <c:pt idx="1">
                  <c:v>0.1103</c:v>
                </c:pt>
                <c:pt idx="2">
                  <c:v>0.11169999999999998</c:v>
                </c:pt>
                <c:pt idx="3">
                  <c:v>0.12000000000000001</c:v>
                </c:pt>
                <c:pt idx="4">
                  <c:v>0.14000000000000001</c:v>
                </c:pt>
                <c:pt idx="5">
                  <c:v>0.14800000000000002</c:v>
                </c:pt>
                <c:pt idx="6">
                  <c:v>0.14940000000000003</c:v>
                </c:pt>
                <c:pt idx="7">
                  <c:v>0.15000000000000002</c:v>
                </c:pt>
                <c:pt idx="8">
                  <c:v>0.17</c:v>
                </c:pt>
                <c:pt idx="9">
                  <c:v>0.18000000000000002</c:v>
                </c:pt>
                <c:pt idx="10">
                  <c:v>0.2</c:v>
                </c:pt>
                <c:pt idx="11">
                  <c:v>0.24000000000000002</c:v>
                </c:pt>
                <c:pt idx="12">
                  <c:v>0.30000000000000004</c:v>
                </c:pt>
                <c:pt idx="13">
                  <c:v>0.4</c:v>
                </c:pt>
                <c:pt idx="14">
                  <c:v>0.5</c:v>
                </c:pt>
                <c:pt idx="15">
                  <c:v>0.60000000000000009</c:v>
                </c:pt>
                <c:pt idx="16">
                  <c:v>0.70000000000000007</c:v>
                </c:pt>
                <c:pt idx="17">
                  <c:v>0.8</c:v>
                </c:pt>
                <c:pt idx="18">
                  <c:v>0.9</c:v>
                </c:pt>
                <c:pt idx="19">
                  <c:v>1</c:v>
                </c:pt>
                <c:pt idx="20">
                  <c:v>1.2</c:v>
                </c:pt>
                <c:pt idx="21">
                  <c:v>1.5</c:v>
                </c:pt>
                <c:pt idx="22">
                  <c:v>1.7</c:v>
                </c:pt>
                <c:pt idx="23">
                  <c:v>1.839</c:v>
                </c:pt>
                <c:pt idx="24">
                  <c:v>1.839</c:v>
                </c:pt>
                <c:pt idx="25">
                  <c:v>2</c:v>
                </c:pt>
                <c:pt idx="26">
                  <c:v>2.5</c:v>
                </c:pt>
                <c:pt idx="27">
                  <c:v>3</c:v>
                </c:pt>
                <c:pt idx="28">
                  <c:v>3.5</c:v>
                </c:pt>
                <c:pt idx="29">
                  <c:v>4</c:v>
                </c:pt>
                <c:pt idx="30">
                  <c:v>5</c:v>
                </c:pt>
                <c:pt idx="31">
                  <c:v>6</c:v>
                </c:pt>
                <c:pt idx="32">
                  <c:v>7</c:v>
                </c:pt>
                <c:pt idx="33">
                  <c:v>8</c:v>
                </c:pt>
                <c:pt idx="34">
                  <c:v>9</c:v>
                </c:pt>
                <c:pt idx="35">
                  <c:v>10</c:v>
                </c:pt>
                <c:pt idx="36">
                  <c:v>12</c:v>
                </c:pt>
                <c:pt idx="37">
                  <c:v>15</c:v>
                </c:pt>
                <c:pt idx="38">
                  <c:v>17</c:v>
                </c:pt>
                <c:pt idx="39">
                  <c:v>20</c:v>
                </c:pt>
                <c:pt idx="40">
                  <c:v>25</c:v>
                </c:pt>
                <c:pt idx="41">
                  <c:v>30</c:v>
                </c:pt>
                <c:pt idx="42">
                  <c:v>35</c:v>
                </c:pt>
                <c:pt idx="43">
                  <c:v>40</c:v>
                </c:pt>
                <c:pt idx="44">
                  <c:v>50</c:v>
                </c:pt>
                <c:pt idx="45">
                  <c:v>60</c:v>
                </c:pt>
                <c:pt idx="46">
                  <c:v>70</c:v>
                </c:pt>
                <c:pt idx="47">
                  <c:v>80</c:v>
                </c:pt>
                <c:pt idx="48">
                  <c:v>90</c:v>
                </c:pt>
                <c:pt idx="49">
                  <c:v>100</c:v>
                </c:pt>
              </c:numCache>
            </c:numRef>
          </c:xVal>
          <c:yVal>
            <c:numRef>
              <c:f>Data!$X$5:$X$54</c:f>
              <c:numCache>
                <c:formatCode>General</c:formatCode>
                <c:ptCount val="50"/>
                <c:pt idx="0">
                  <c:v>4.2358788911332195E-9</c:v>
                </c:pt>
                <c:pt idx="1">
                  <c:v>1.3616295090801879E-7</c:v>
                </c:pt>
                <c:pt idx="2">
                  <c:v>7.9325796552178834E-159</c:v>
                </c:pt>
                <c:pt idx="3">
                  <c:v>3.4697873100570718E-143</c:v>
                </c:pt>
                <c:pt idx="4">
                  <c:v>3.120801202021553E-105</c:v>
                </c:pt>
                <c:pt idx="5">
                  <c:v>4.8653486083536619E-90</c:v>
                </c:pt>
                <c:pt idx="6">
                  <c:v>1.9471720524884762E-87</c:v>
                </c:pt>
                <c:pt idx="7">
                  <c:v>2.6873833758722964E-86</c:v>
                </c:pt>
                <c:pt idx="8">
                  <c:v>3.4594392504211541E-70</c:v>
                </c:pt>
                <c:pt idx="9">
                  <c:v>3.8840979370783988E-62</c:v>
                </c:pt>
                <c:pt idx="10">
                  <c:v>4.8057796038728764E-46</c:v>
                </c:pt>
                <c:pt idx="11">
                  <c:v>1.6884537373447309E-34</c:v>
                </c:pt>
                <c:pt idx="12">
                  <c:v>3.0699662894350714E-17</c:v>
                </c:pt>
                <c:pt idx="13">
                  <c:v>1.3859498875598894E-8</c:v>
                </c:pt>
                <c:pt idx="14">
                  <c:v>5.4682244447276774E-5</c:v>
                </c:pt>
                <c:pt idx="15">
                  <c:v>2.6349963030681111E-3</c:v>
                </c:pt>
                <c:pt idx="16">
                  <c:v>2.0588553766828607E-2</c:v>
                </c:pt>
                <c:pt idx="17">
                  <c:v>7.2688542978850454E-2</c:v>
                </c:pt>
                <c:pt idx="18">
                  <c:v>0.15648423639275721</c:v>
                </c:pt>
                <c:pt idx="19">
                  <c:v>0.24929034939803552</c:v>
                </c:pt>
                <c:pt idx="20">
                  <c:v>0.43205654849958425</c:v>
                </c:pt>
                <c:pt idx="21">
                  <c:v>0.65391889433087691</c:v>
                </c:pt>
                <c:pt idx="22">
                  <c:v>0.74911370343283767</c:v>
                </c:pt>
                <c:pt idx="23">
                  <c:v>0.78982158563131633</c:v>
                </c:pt>
                <c:pt idx="24">
                  <c:v>0.75886529065985986</c:v>
                </c:pt>
                <c:pt idx="25">
                  <c:v>0.81301964998757092</c:v>
                </c:pt>
                <c:pt idx="26">
                  <c:v>0.8999968640975069</c:v>
                </c:pt>
                <c:pt idx="27">
                  <c:v>0.94123705777726541</c:v>
                </c:pt>
                <c:pt idx="28">
                  <c:v>0.96291855019287864</c:v>
                </c:pt>
                <c:pt idx="29">
                  <c:v>0.97512615657076351</c:v>
                </c:pt>
                <c:pt idx="30">
                  <c:v>0.98724938673567264</c:v>
                </c:pt>
                <c:pt idx="31">
                  <c:v>0.99255733482863073</c:v>
                </c:pt>
                <c:pt idx="32">
                  <c:v>0.99520727641501139</c:v>
                </c:pt>
                <c:pt idx="33">
                  <c:v>0.9966810498605907</c:v>
                </c:pt>
                <c:pt idx="34">
                  <c:v>0.99753258972746417</c:v>
                </c:pt>
                <c:pt idx="35">
                  <c:v>0.99756216933705855</c:v>
                </c:pt>
                <c:pt idx="36">
                  <c:v>0.98565141741596263</c:v>
                </c:pt>
                <c:pt idx="37">
                  <c:v>0.88866352139581362</c:v>
                </c:pt>
                <c:pt idx="38">
                  <c:v>0.77696625885319381</c:v>
                </c:pt>
                <c:pt idx="39">
                  <c:v>0.59848181203704354</c:v>
                </c:pt>
                <c:pt idx="40">
                  <c:v>0.36644114475987316</c:v>
                </c:pt>
                <c:pt idx="41">
                  <c:v>0.22779282077273821</c:v>
                </c:pt>
                <c:pt idx="42">
                  <c:v>0.14785661337989769</c:v>
                </c:pt>
                <c:pt idx="43">
                  <c:v>9.9921234998969349E-2</c:v>
                </c:pt>
                <c:pt idx="44">
                  <c:v>5.0834788910022251E-2</c:v>
                </c:pt>
                <c:pt idx="45">
                  <c:v>2.8921166337042902E-2</c:v>
                </c:pt>
                <c:pt idx="46">
                  <c:v>1.7797922658694159E-2</c:v>
                </c:pt>
                <c:pt idx="47">
                  <c:v>1.1693728744169709E-2</c:v>
                </c:pt>
                <c:pt idx="48">
                  <c:v>8.049952710061101E-3</c:v>
                </c:pt>
                <c:pt idx="49">
                  <c:v>5.7599529881802265E-3</c:v>
                </c:pt>
              </c:numCache>
            </c:numRef>
          </c:yVal>
          <c:smooth val="1"/>
        </c:ser>
        <c:ser>
          <c:idx val="9"/>
          <c:order val="7"/>
          <c:tx>
            <c:v>1mm</c:v>
          </c:tx>
          <c:spPr>
            <a:ln w="31750">
              <a:solidFill>
                <a:srgbClr val="00CC00"/>
              </a:solidFill>
            </a:ln>
          </c:spPr>
          <c:marker>
            <c:symbol val="none"/>
          </c:marker>
          <c:xVal>
            <c:numRef>
              <c:f>Data!$A$5:$A$54</c:f>
              <c:numCache>
                <c:formatCode>General</c:formatCode>
                <c:ptCount val="50"/>
                <c:pt idx="0">
                  <c:v>0.1</c:v>
                </c:pt>
                <c:pt idx="1">
                  <c:v>0.1103</c:v>
                </c:pt>
                <c:pt idx="2">
                  <c:v>0.11169999999999998</c:v>
                </c:pt>
                <c:pt idx="3">
                  <c:v>0.12000000000000001</c:v>
                </c:pt>
                <c:pt idx="4">
                  <c:v>0.14000000000000001</c:v>
                </c:pt>
                <c:pt idx="5">
                  <c:v>0.14800000000000002</c:v>
                </c:pt>
                <c:pt idx="6">
                  <c:v>0.14940000000000003</c:v>
                </c:pt>
                <c:pt idx="7">
                  <c:v>0.15000000000000002</c:v>
                </c:pt>
                <c:pt idx="8">
                  <c:v>0.17</c:v>
                </c:pt>
                <c:pt idx="9">
                  <c:v>0.18000000000000002</c:v>
                </c:pt>
                <c:pt idx="10">
                  <c:v>0.2</c:v>
                </c:pt>
                <c:pt idx="11">
                  <c:v>0.24000000000000002</c:v>
                </c:pt>
                <c:pt idx="12">
                  <c:v>0.30000000000000004</c:v>
                </c:pt>
                <c:pt idx="13">
                  <c:v>0.4</c:v>
                </c:pt>
                <c:pt idx="14">
                  <c:v>0.5</c:v>
                </c:pt>
                <c:pt idx="15">
                  <c:v>0.60000000000000009</c:v>
                </c:pt>
                <c:pt idx="16">
                  <c:v>0.70000000000000007</c:v>
                </c:pt>
                <c:pt idx="17">
                  <c:v>0.8</c:v>
                </c:pt>
                <c:pt idx="18">
                  <c:v>0.9</c:v>
                </c:pt>
                <c:pt idx="19">
                  <c:v>1</c:v>
                </c:pt>
                <c:pt idx="20">
                  <c:v>1.2</c:v>
                </c:pt>
                <c:pt idx="21">
                  <c:v>1.5</c:v>
                </c:pt>
                <c:pt idx="22">
                  <c:v>1.7</c:v>
                </c:pt>
                <c:pt idx="23">
                  <c:v>1.839</c:v>
                </c:pt>
                <c:pt idx="24">
                  <c:v>1.839</c:v>
                </c:pt>
                <c:pt idx="25">
                  <c:v>2</c:v>
                </c:pt>
                <c:pt idx="26">
                  <c:v>2.5</c:v>
                </c:pt>
                <c:pt idx="27">
                  <c:v>3</c:v>
                </c:pt>
                <c:pt idx="28">
                  <c:v>3.5</c:v>
                </c:pt>
                <c:pt idx="29">
                  <c:v>4</c:v>
                </c:pt>
                <c:pt idx="30">
                  <c:v>5</c:v>
                </c:pt>
                <c:pt idx="31">
                  <c:v>6</c:v>
                </c:pt>
                <c:pt idx="32">
                  <c:v>7</c:v>
                </c:pt>
                <c:pt idx="33">
                  <c:v>8</c:v>
                </c:pt>
                <c:pt idx="34">
                  <c:v>9</c:v>
                </c:pt>
                <c:pt idx="35">
                  <c:v>10</c:v>
                </c:pt>
                <c:pt idx="36">
                  <c:v>12</c:v>
                </c:pt>
                <c:pt idx="37">
                  <c:v>15</c:v>
                </c:pt>
                <c:pt idx="38">
                  <c:v>17</c:v>
                </c:pt>
                <c:pt idx="39">
                  <c:v>20</c:v>
                </c:pt>
                <c:pt idx="40">
                  <c:v>25</c:v>
                </c:pt>
                <c:pt idx="41">
                  <c:v>30</c:v>
                </c:pt>
                <c:pt idx="42">
                  <c:v>35</c:v>
                </c:pt>
                <c:pt idx="43">
                  <c:v>40</c:v>
                </c:pt>
                <c:pt idx="44">
                  <c:v>50</c:v>
                </c:pt>
                <c:pt idx="45">
                  <c:v>60</c:v>
                </c:pt>
                <c:pt idx="46">
                  <c:v>70</c:v>
                </c:pt>
                <c:pt idx="47">
                  <c:v>80</c:v>
                </c:pt>
                <c:pt idx="48">
                  <c:v>90</c:v>
                </c:pt>
                <c:pt idx="49">
                  <c:v>100</c:v>
                </c:pt>
              </c:numCache>
            </c:numRef>
          </c:xVal>
          <c:yVal>
            <c:numRef>
              <c:f>Data!$Y$5:$Y$54</c:f>
              <c:numCache>
                <c:formatCode>General</c:formatCode>
                <c:ptCount val="50"/>
                <c:pt idx="0">
                  <c:v>3.4856222558978116E-17</c:v>
                </c:pt>
                <c:pt idx="1">
                  <c:v>4.7464776800013529E-14</c:v>
                </c:pt>
                <c:pt idx="2">
                  <c:v>0</c:v>
                </c:pt>
                <c:pt idx="3">
                  <c:v>3.9970296721347927E-285</c:v>
                </c:pt>
                <c:pt idx="4">
                  <c:v>3.008117403532283E-209</c:v>
                </c:pt>
                <c:pt idx="5">
                  <c:v>6.857456812318165E-179</c:v>
                </c:pt>
                <c:pt idx="6">
                  <c:v>1.2297625327862567E-173</c:v>
                </c:pt>
                <c:pt idx="7">
                  <c:v>2.3153269345203578E-171</c:v>
                </c:pt>
                <c:pt idx="8">
                  <c:v>3.1842854844754401E-139</c:v>
                </c:pt>
                <c:pt idx="9">
                  <c:v>3.6953727846939833E-123</c:v>
                </c:pt>
                <c:pt idx="10">
                  <c:v>4.8848982805252621E-91</c:v>
                </c:pt>
                <c:pt idx="11">
                  <c:v>4.8269090935632281E-68</c:v>
                </c:pt>
                <c:pt idx="12">
                  <c:v>1.3090190878145159E-33</c:v>
                </c:pt>
                <c:pt idx="13">
                  <c:v>2.2823177597341416E-16</c:v>
                </c:pt>
                <c:pt idx="14">
                  <c:v>3.3094907875879164E-9</c:v>
                </c:pt>
                <c:pt idx="15">
                  <c:v>7.410419556120263E-6</c:v>
                </c:pt>
                <c:pt idx="16">
                  <c:v>4.4307566550937197E-4</c:v>
                </c:pt>
                <c:pt idx="17">
                  <c:v>5.4530974080173739E-3</c:v>
                </c:pt>
                <c:pt idx="18">
                  <c:v>2.5064569594199504E-2</c:v>
                </c:pt>
                <c:pt idx="19">
                  <c:v>6.3263325102863949E-2</c:v>
                </c:pt>
                <c:pt idx="20">
                  <c:v>0.18879872093544775</c:v>
                </c:pt>
                <c:pt idx="21">
                  <c:v>0.43027340360788346</c:v>
                </c:pt>
                <c:pt idx="22">
                  <c:v>0.56366115332998645</c:v>
                </c:pt>
                <c:pt idx="23">
                  <c:v>0.62606054206155615</c:v>
                </c:pt>
                <c:pt idx="24">
                  <c:v>0.60152270318424006</c:v>
                </c:pt>
                <c:pt idx="25">
                  <c:v>0.68451138624131258</c:v>
                </c:pt>
                <c:pt idx="26">
                  <c:v>0.82581128507190349</c:v>
                </c:pt>
                <c:pt idx="27">
                  <c:v>0.89641303111114601</c:v>
                </c:pt>
                <c:pt idx="28">
                  <c:v>0.93440160428037544</c:v>
                </c:pt>
                <c:pt idx="29">
                  <c:v>0.95594700649861974</c:v>
                </c:pt>
                <c:pt idx="30">
                  <c:v>0.97743586551640449</c:v>
                </c:pt>
                <c:pt idx="31">
                  <c:v>0.98683566786640864</c:v>
                </c:pt>
                <c:pt idx="32">
                  <c:v>0.99150888438407703</c:v>
                </c:pt>
                <c:pt idx="33">
                  <c:v>0.99410298597534197</c:v>
                </c:pt>
                <c:pt idx="34">
                  <c:v>0.99562439164541972</c:v>
                </c:pt>
                <c:pt idx="35">
                  <c:v>0.99607304870831459</c:v>
                </c:pt>
                <c:pt idx="36">
                  <c:v>0.98464219617233972</c:v>
                </c:pt>
                <c:pt idx="37">
                  <c:v>0.88802874258988151</c:v>
                </c:pt>
                <c:pt idx="38">
                  <c:v>0.77649027007852189</c:v>
                </c:pt>
                <c:pt idx="39">
                  <c:v>0.59816772893504866</c:v>
                </c:pt>
                <c:pt idx="40">
                  <c:v>0.36627509294534588</c:v>
                </c:pt>
                <c:pt idx="41">
                  <c:v>0.2276980217425085</c:v>
                </c:pt>
                <c:pt idx="42">
                  <c:v>0.14779815688905032</c:v>
                </c:pt>
                <c:pt idx="43">
                  <c:v>9.9883347055551353E-2</c:v>
                </c:pt>
                <c:pt idx="44">
                  <c:v>5.0816453567359234E-2</c:v>
                </c:pt>
                <c:pt idx="45">
                  <c:v>2.8911202904278132E-2</c:v>
                </c:pt>
                <c:pt idx="46">
                  <c:v>1.7791996937136213E-2</c:v>
                </c:pt>
                <c:pt idx="47">
                  <c:v>1.1689943512256259E-2</c:v>
                </c:pt>
                <c:pt idx="48">
                  <c:v>8.0474213980034712E-3</c:v>
                </c:pt>
                <c:pt idx="49">
                  <c:v>5.7581817150418593E-3</c:v>
                </c:pt>
              </c:numCache>
            </c:numRef>
          </c:yVal>
          <c:smooth val="1"/>
        </c:ser>
        <c:ser>
          <c:idx val="11"/>
          <c:order val="8"/>
          <c:tx>
            <c:v>0.5mm</c:v>
          </c:tx>
          <c:spPr>
            <a:ln w="31750">
              <a:solidFill>
                <a:srgbClr val="FF0000"/>
              </a:solidFill>
            </a:ln>
          </c:spPr>
          <c:marker>
            <c:symbol val="none"/>
          </c:marker>
          <c:xVal>
            <c:numRef>
              <c:f>Data!$A$5:$A$54</c:f>
              <c:numCache>
                <c:formatCode>General</c:formatCode>
                <c:ptCount val="50"/>
                <c:pt idx="0">
                  <c:v>0.1</c:v>
                </c:pt>
                <c:pt idx="1">
                  <c:v>0.1103</c:v>
                </c:pt>
                <c:pt idx="2">
                  <c:v>0.11169999999999998</c:v>
                </c:pt>
                <c:pt idx="3">
                  <c:v>0.12000000000000001</c:v>
                </c:pt>
                <c:pt idx="4">
                  <c:v>0.14000000000000001</c:v>
                </c:pt>
                <c:pt idx="5">
                  <c:v>0.14800000000000002</c:v>
                </c:pt>
                <c:pt idx="6">
                  <c:v>0.14940000000000003</c:v>
                </c:pt>
                <c:pt idx="7">
                  <c:v>0.15000000000000002</c:v>
                </c:pt>
                <c:pt idx="8">
                  <c:v>0.17</c:v>
                </c:pt>
                <c:pt idx="9">
                  <c:v>0.18000000000000002</c:v>
                </c:pt>
                <c:pt idx="10">
                  <c:v>0.2</c:v>
                </c:pt>
                <c:pt idx="11">
                  <c:v>0.24000000000000002</c:v>
                </c:pt>
                <c:pt idx="12">
                  <c:v>0.30000000000000004</c:v>
                </c:pt>
                <c:pt idx="13">
                  <c:v>0.4</c:v>
                </c:pt>
                <c:pt idx="14">
                  <c:v>0.5</c:v>
                </c:pt>
                <c:pt idx="15">
                  <c:v>0.60000000000000009</c:v>
                </c:pt>
                <c:pt idx="16">
                  <c:v>0.70000000000000007</c:v>
                </c:pt>
                <c:pt idx="17">
                  <c:v>0.8</c:v>
                </c:pt>
                <c:pt idx="18">
                  <c:v>0.9</c:v>
                </c:pt>
                <c:pt idx="19">
                  <c:v>1</c:v>
                </c:pt>
                <c:pt idx="20">
                  <c:v>1.2</c:v>
                </c:pt>
                <c:pt idx="21">
                  <c:v>1.5</c:v>
                </c:pt>
                <c:pt idx="22">
                  <c:v>1.7</c:v>
                </c:pt>
                <c:pt idx="23">
                  <c:v>1.839</c:v>
                </c:pt>
                <c:pt idx="24">
                  <c:v>1.839</c:v>
                </c:pt>
                <c:pt idx="25">
                  <c:v>2</c:v>
                </c:pt>
                <c:pt idx="26">
                  <c:v>2.5</c:v>
                </c:pt>
                <c:pt idx="27">
                  <c:v>3</c:v>
                </c:pt>
                <c:pt idx="28">
                  <c:v>3.5</c:v>
                </c:pt>
                <c:pt idx="29">
                  <c:v>4</c:v>
                </c:pt>
                <c:pt idx="30">
                  <c:v>5</c:v>
                </c:pt>
                <c:pt idx="31">
                  <c:v>6</c:v>
                </c:pt>
                <c:pt idx="32">
                  <c:v>7</c:v>
                </c:pt>
                <c:pt idx="33">
                  <c:v>8</c:v>
                </c:pt>
                <c:pt idx="34">
                  <c:v>9</c:v>
                </c:pt>
                <c:pt idx="35">
                  <c:v>10</c:v>
                </c:pt>
                <c:pt idx="36">
                  <c:v>12</c:v>
                </c:pt>
                <c:pt idx="37">
                  <c:v>15</c:v>
                </c:pt>
                <c:pt idx="38">
                  <c:v>17</c:v>
                </c:pt>
                <c:pt idx="39">
                  <c:v>20</c:v>
                </c:pt>
                <c:pt idx="40">
                  <c:v>25</c:v>
                </c:pt>
                <c:pt idx="41">
                  <c:v>30</c:v>
                </c:pt>
                <c:pt idx="42">
                  <c:v>35</c:v>
                </c:pt>
                <c:pt idx="43">
                  <c:v>40</c:v>
                </c:pt>
                <c:pt idx="44">
                  <c:v>50</c:v>
                </c:pt>
                <c:pt idx="45">
                  <c:v>60</c:v>
                </c:pt>
                <c:pt idx="46">
                  <c:v>70</c:v>
                </c:pt>
                <c:pt idx="47">
                  <c:v>80</c:v>
                </c:pt>
                <c:pt idx="48">
                  <c:v>90</c:v>
                </c:pt>
                <c:pt idx="49">
                  <c:v>100</c:v>
                </c:pt>
              </c:numCache>
            </c:numRef>
          </c:xVal>
          <c:yVal>
            <c:numRef>
              <c:f>Data!$V$5:$V$54</c:f>
              <c:numCache>
                <c:formatCode>General</c:formatCode>
                <c:ptCount val="50"/>
                <c:pt idx="0">
                  <c:v>3.4856222558978116E-17</c:v>
                </c:pt>
                <c:pt idx="1">
                  <c:v>4.7464776800013529E-14</c:v>
                </c:pt>
                <c:pt idx="2">
                  <c:v>0</c:v>
                </c:pt>
                <c:pt idx="3">
                  <c:v>3.9970296721347927E-285</c:v>
                </c:pt>
                <c:pt idx="4">
                  <c:v>3.008117403532283E-209</c:v>
                </c:pt>
                <c:pt idx="5">
                  <c:v>6.857456812318165E-179</c:v>
                </c:pt>
                <c:pt idx="6">
                  <c:v>1.2297625327862567E-173</c:v>
                </c:pt>
                <c:pt idx="7">
                  <c:v>2.3153269345203578E-171</c:v>
                </c:pt>
                <c:pt idx="8">
                  <c:v>3.1842854844754401E-139</c:v>
                </c:pt>
                <c:pt idx="9">
                  <c:v>3.6953727846939833E-123</c:v>
                </c:pt>
                <c:pt idx="10">
                  <c:v>4.8848982805252621E-91</c:v>
                </c:pt>
                <c:pt idx="11">
                  <c:v>4.8269090935632281E-68</c:v>
                </c:pt>
                <c:pt idx="12">
                  <c:v>1.3090190878145159E-33</c:v>
                </c:pt>
                <c:pt idx="13">
                  <c:v>2.2823177597341416E-16</c:v>
                </c:pt>
                <c:pt idx="14">
                  <c:v>3.3094907875879164E-9</c:v>
                </c:pt>
                <c:pt idx="15">
                  <c:v>7.410419556120263E-6</c:v>
                </c:pt>
                <c:pt idx="16">
                  <c:v>4.4307566550937197E-4</c:v>
                </c:pt>
                <c:pt idx="17">
                  <c:v>5.4530974080173739E-3</c:v>
                </c:pt>
                <c:pt idx="18">
                  <c:v>2.5064569594199504E-2</c:v>
                </c:pt>
                <c:pt idx="19">
                  <c:v>6.3263325102863949E-2</c:v>
                </c:pt>
                <c:pt idx="20">
                  <c:v>0.18879872093544775</c:v>
                </c:pt>
                <c:pt idx="21">
                  <c:v>0.43027340360788346</c:v>
                </c:pt>
                <c:pt idx="22">
                  <c:v>0.56366115332998645</c:v>
                </c:pt>
                <c:pt idx="23">
                  <c:v>0.62606054206155592</c:v>
                </c:pt>
                <c:pt idx="24">
                  <c:v>0.60152270318424006</c:v>
                </c:pt>
                <c:pt idx="25">
                  <c:v>0.68451138624131258</c:v>
                </c:pt>
                <c:pt idx="26">
                  <c:v>0.82581128507190349</c:v>
                </c:pt>
                <c:pt idx="27">
                  <c:v>0.89641303111114601</c:v>
                </c:pt>
                <c:pt idx="28">
                  <c:v>0.93440160428037544</c:v>
                </c:pt>
                <c:pt idx="29">
                  <c:v>0.95594700649861974</c:v>
                </c:pt>
                <c:pt idx="30">
                  <c:v>0.97743586551590844</c:v>
                </c:pt>
                <c:pt idx="31">
                  <c:v>0.98683561675467812</c:v>
                </c:pt>
                <c:pt idx="32">
                  <c:v>0.99148641259906189</c:v>
                </c:pt>
                <c:pt idx="33">
                  <c:v>0.99338659563381393</c:v>
                </c:pt>
                <c:pt idx="34">
                  <c:v>0.98967655137464794</c:v>
                </c:pt>
                <c:pt idx="35">
                  <c:v>0.97295332460615613</c:v>
                </c:pt>
                <c:pt idx="36">
                  <c:v>0.88345789359155458</c:v>
                </c:pt>
                <c:pt idx="37">
                  <c:v>0.66640641315604765</c:v>
                </c:pt>
                <c:pt idx="38">
                  <c:v>0.52761669048224802</c:v>
                </c:pt>
                <c:pt idx="39">
                  <c:v>0.36621400646767516</c:v>
                </c:pt>
                <c:pt idx="40">
                  <c:v>0.2039559840136288</c:v>
                </c:pt>
                <c:pt idx="41">
                  <c:v>0.12119996236843897</c:v>
                </c:pt>
                <c:pt idx="42">
                  <c:v>7.6854775688164123E-2</c:v>
                </c:pt>
                <c:pt idx="43">
                  <c:v>5.1256284094327718E-2</c:v>
                </c:pt>
                <c:pt idx="44">
                  <c:v>2.5739734513869305E-2</c:v>
                </c:pt>
                <c:pt idx="45">
                  <c:v>1.4561696433953126E-2</c:v>
                </c:pt>
                <c:pt idx="46">
                  <c:v>8.935950796281145E-3</c:v>
                </c:pt>
                <c:pt idx="47">
                  <c:v>5.8621654215770978E-3</c:v>
                </c:pt>
                <c:pt idx="48">
                  <c:v>4.0318437137689496E-3</c:v>
                </c:pt>
                <c:pt idx="49">
                  <c:v>2.8832499892805369E-3</c:v>
                </c:pt>
              </c:numCache>
            </c:numRef>
          </c:yVal>
          <c:smooth val="1"/>
        </c:ser>
        <c:ser>
          <c:idx val="12"/>
          <c:order val="9"/>
          <c:tx>
            <c:v>series 3</c:v>
          </c:tx>
          <c:spPr>
            <a:ln w="31750">
              <a:solidFill>
                <a:srgbClr val="00CC00"/>
              </a:solidFill>
              <a:prstDash val="sysDot"/>
            </a:ln>
          </c:spPr>
          <c:marker>
            <c:symbol val="none"/>
          </c:marker>
          <c:xVal>
            <c:numRef>
              <c:f>Data!$A$5:$A$54</c:f>
              <c:numCache>
                <c:formatCode>General</c:formatCode>
                <c:ptCount val="50"/>
                <c:pt idx="0">
                  <c:v>0.1</c:v>
                </c:pt>
                <c:pt idx="1">
                  <c:v>0.1103</c:v>
                </c:pt>
                <c:pt idx="2">
                  <c:v>0.11169999999999998</c:v>
                </c:pt>
                <c:pt idx="3">
                  <c:v>0.12000000000000001</c:v>
                </c:pt>
                <c:pt idx="4">
                  <c:v>0.14000000000000001</c:v>
                </c:pt>
                <c:pt idx="5">
                  <c:v>0.14800000000000002</c:v>
                </c:pt>
                <c:pt idx="6">
                  <c:v>0.14940000000000003</c:v>
                </c:pt>
                <c:pt idx="7">
                  <c:v>0.15000000000000002</c:v>
                </c:pt>
                <c:pt idx="8">
                  <c:v>0.17</c:v>
                </c:pt>
                <c:pt idx="9">
                  <c:v>0.18000000000000002</c:v>
                </c:pt>
                <c:pt idx="10">
                  <c:v>0.2</c:v>
                </c:pt>
                <c:pt idx="11">
                  <c:v>0.24000000000000002</c:v>
                </c:pt>
                <c:pt idx="12">
                  <c:v>0.30000000000000004</c:v>
                </c:pt>
                <c:pt idx="13">
                  <c:v>0.4</c:v>
                </c:pt>
                <c:pt idx="14">
                  <c:v>0.5</c:v>
                </c:pt>
                <c:pt idx="15">
                  <c:v>0.60000000000000009</c:v>
                </c:pt>
                <c:pt idx="16">
                  <c:v>0.70000000000000007</c:v>
                </c:pt>
                <c:pt idx="17">
                  <c:v>0.8</c:v>
                </c:pt>
                <c:pt idx="18">
                  <c:v>0.9</c:v>
                </c:pt>
                <c:pt idx="19">
                  <c:v>1</c:v>
                </c:pt>
                <c:pt idx="20">
                  <c:v>1.2</c:v>
                </c:pt>
                <c:pt idx="21">
                  <c:v>1.5</c:v>
                </c:pt>
                <c:pt idx="22">
                  <c:v>1.7</c:v>
                </c:pt>
                <c:pt idx="23">
                  <c:v>1.839</c:v>
                </c:pt>
                <c:pt idx="24">
                  <c:v>1.839</c:v>
                </c:pt>
                <c:pt idx="25">
                  <c:v>2</c:v>
                </c:pt>
                <c:pt idx="26">
                  <c:v>2.5</c:v>
                </c:pt>
                <c:pt idx="27">
                  <c:v>3</c:v>
                </c:pt>
                <c:pt idx="28">
                  <c:v>3.5</c:v>
                </c:pt>
                <c:pt idx="29">
                  <c:v>4</c:v>
                </c:pt>
                <c:pt idx="30">
                  <c:v>5</c:v>
                </c:pt>
                <c:pt idx="31">
                  <c:v>6</c:v>
                </c:pt>
                <c:pt idx="32">
                  <c:v>7</c:v>
                </c:pt>
                <c:pt idx="33">
                  <c:v>8</c:v>
                </c:pt>
                <c:pt idx="34">
                  <c:v>9</c:v>
                </c:pt>
                <c:pt idx="35">
                  <c:v>10</c:v>
                </c:pt>
                <c:pt idx="36">
                  <c:v>12</c:v>
                </c:pt>
                <c:pt idx="37">
                  <c:v>15</c:v>
                </c:pt>
                <c:pt idx="38">
                  <c:v>17</c:v>
                </c:pt>
                <c:pt idx="39">
                  <c:v>20</c:v>
                </c:pt>
                <c:pt idx="40">
                  <c:v>25</c:v>
                </c:pt>
                <c:pt idx="41">
                  <c:v>30</c:v>
                </c:pt>
                <c:pt idx="42">
                  <c:v>35</c:v>
                </c:pt>
                <c:pt idx="43">
                  <c:v>40</c:v>
                </c:pt>
                <c:pt idx="44">
                  <c:v>50</c:v>
                </c:pt>
                <c:pt idx="45">
                  <c:v>60</c:v>
                </c:pt>
                <c:pt idx="46">
                  <c:v>70</c:v>
                </c:pt>
                <c:pt idx="47">
                  <c:v>80</c:v>
                </c:pt>
                <c:pt idx="48">
                  <c:v>90</c:v>
                </c:pt>
                <c:pt idx="49">
                  <c:v>100</c:v>
                </c:pt>
              </c:numCache>
            </c:numRef>
          </c:xVal>
          <c:yVal>
            <c:numRef>
              <c:f>Data!$W$5:$W$54</c:f>
              <c:numCache>
                <c:formatCode>General</c:formatCode>
                <c:ptCount val="50"/>
                <c:pt idx="0">
                  <c:v>3.446849267466405E-6</c:v>
                </c:pt>
                <c:pt idx="1">
                  <c:v>2.8762488569864988E-5</c:v>
                </c:pt>
                <c:pt idx="2">
                  <c:v>4.6003297485473315E-102</c:v>
                </c:pt>
                <c:pt idx="3">
                  <c:v>4.346967847296642E-92</c:v>
                </c:pt>
                <c:pt idx="4">
                  <c:v>8.709952380214501E-68</c:v>
                </c:pt>
                <c:pt idx="5">
                  <c:v>4.7147240748129433E-58</c:v>
                </c:pt>
                <c:pt idx="6">
                  <c:v>2.0953386931175542E-56</c:v>
                </c:pt>
                <c:pt idx="7">
                  <c:v>1.128828212581944E-55</c:v>
                </c:pt>
                <c:pt idx="8">
                  <c:v>2.4658317751933074E-45</c:v>
                </c:pt>
                <c:pt idx="9">
                  <c:v>3.606431285289666E-40</c:v>
                </c:pt>
                <c:pt idx="10">
                  <c:v>7.572004213624524E-30</c:v>
                </c:pt>
                <c:pt idx="11">
                  <c:v>2.0103162457098558E-22</c:v>
                </c:pt>
                <c:pt idx="12">
                  <c:v>2.4010497148893065E-11</c:v>
                </c:pt>
                <c:pt idx="13">
                  <c:v>8.7853938959473583E-6</c:v>
                </c:pt>
                <c:pt idx="14">
                  <c:v>1.8045004220390913E-3</c:v>
                </c:pt>
                <c:pt idx="15">
                  <c:v>2.1833200696433602E-2</c:v>
                </c:pt>
                <c:pt idx="16">
                  <c:v>8.19972146481735E-2</c:v>
                </c:pt>
                <c:pt idx="17">
                  <c:v>0.18467246176434104</c:v>
                </c:pt>
                <c:pt idx="18">
                  <c:v>0.30256474238438735</c:v>
                </c:pt>
                <c:pt idx="19">
                  <c:v>0.40841784448509422</c:v>
                </c:pt>
                <c:pt idx="20">
                  <c:v>0.58207044445081102</c:v>
                </c:pt>
                <c:pt idx="21">
                  <c:v>0.760264066598483</c:v>
                </c:pt>
                <c:pt idx="22">
                  <c:v>0.8298859477357533</c:v>
                </c:pt>
                <c:pt idx="23">
                  <c:v>0.85873182513122237</c:v>
                </c:pt>
                <c:pt idx="24">
                  <c:v>0.82507465981218242</c:v>
                </c:pt>
                <c:pt idx="25">
                  <c:v>0.86496866339110701</c:v>
                </c:pt>
                <c:pt idx="26">
                  <c:v>0.92830494096068228</c:v>
                </c:pt>
                <c:pt idx="27">
                  <c:v>0.95791665859416464</c:v>
                </c:pt>
                <c:pt idx="28">
                  <c:v>0.97339633182959273</c:v>
                </c:pt>
                <c:pt idx="29">
                  <c:v>0.98212444754124173</c:v>
                </c:pt>
                <c:pt idx="30">
                  <c:v>0.99080632267853053</c:v>
                </c:pt>
                <c:pt idx="31">
                  <c:v>0.99462524595531199</c:v>
                </c:pt>
                <c:pt idx="32">
                  <c:v>0.99654207193784983</c:v>
                </c:pt>
                <c:pt idx="33">
                  <c:v>0.99761078864834618</c:v>
                </c:pt>
                <c:pt idx="34">
                  <c:v>0.99822043595929688</c:v>
                </c:pt>
                <c:pt idx="35">
                  <c:v>0.99809879756897379</c:v>
                </c:pt>
                <c:pt idx="36">
                  <c:v>0.98601499023282924</c:v>
                </c:pt>
                <c:pt idx="37">
                  <c:v>0.88889215282731593</c:v>
                </c:pt>
                <c:pt idx="38">
                  <c:v>0.77713768623079094</c:v>
                </c:pt>
                <c:pt idx="39">
                  <c:v>0.59859492232099054</c:v>
                </c:pt>
                <c:pt idx="40">
                  <c:v>0.3665009418398758</c:v>
                </c:pt>
                <c:pt idx="41">
                  <c:v>0.22782695808460521</c:v>
                </c:pt>
                <c:pt idx="42">
                  <c:v>0.14787766337601377</c:v>
                </c:pt>
                <c:pt idx="43">
                  <c:v>9.9934878176514072E-2</c:v>
                </c:pt>
                <c:pt idx="44">
                  <c:v>5.0841391252771831E-2</c:v>
                </c:pt>
                <c:pt idx="45">
                  <c:v>2.8924754013325837E-2</c:v>
                </c:pt>
                <c:pt idx="46">
                  <c:v>1.7800056401556477E-2</c:v>
                </c:pt>
                <c:pt idx="47">
                  <c:v>1.1695091727681161E-2</c:v>
                </c:pt>
                <c:pt idx="48">
                  <c:v>8.0508641773041241E-3</c:v>
                </c:pt>
                <c:pt idx="49">
                  <c:v>5.7605907798832529E-3</c:v>
                </c:pt>
              </c:numCache>
            </c:numRef>
          </c:yVal>
          <c:smooth val="1"/>
        </c:ser>
        <c:ser>
          <c:idx val="13"/>
          <c:order val="10"/>
          <c:spPr>
            <a:ln w="31750">
              <a:solidFill>
                <a:srgbClr val="00CC00"/>
              </a:solidFill>
              <a:prstDash val="sysDash"/>
            </a:ln>
          </c:spPr>
          <c:marker>
            <c:symbol val="none"/>
          </c:marker>
          <c:xVal>
            <c:numRef>
              <c:f>Data!$A$5:$A$54</c:f>
              <c:numCache>
                <c:formatCode>General</c:formatCode>
                <c:ptCount val="50"/>
                <c:pt idx="0">
                  <c:v>0.1</c:v>
                </c:pt>
                <c:pt idx="1">
                  <c:v>0.1103</c:v>
                </c:pt>
                <c:pt idx="2">
                  <c:v>0.11169999999999998</c:v>
                </c:pt>
                <c:pt idx="3">
                  <c:v>0.12000000000000001</c:v>
                </c:pt>
                <c:pt idx="4">
                  <c:v>0.14000000000000001</c:v>
                </c:pt>
                <c:pt idx="5">
                  <c:v>0.14800000000000002</c:v>
                </c:pt>
                <c:pt idx="6">
                  <c:v>0.14940000000000003</c:v>
                </c:pt>
                <c:pt idx="7">
                  <c:v>0.15000000000000002</c:v>
                </c:pt>
                <c:pt idx="8">
                  <c:v>0.17</c:v>
                </c:pt>
                <c:pt idx="9">
                  <c:v>0.18000000000000002</c:v>
                </c:pt>
                <c:pt idx="10">
                  <c:v>0.2</c:v>
                </c:pt>
                <c:pt idx="11">
                  <c:v>0.24000000000000002</c:v>
                </c:pt>
                <c:pt idx="12">
                  <c:v>0.30000000000000004</c:v>
                </c:pt>
                <c:pt idx="13">
                  <c:v>0.4</c:v>
                </c:pt>
                <c:pt idx="14">
                  <c:v>0.5</c:v>
                </c:pt>
                <c:pt idx="15">
                  <c:v>0.60000000000000009</c:v>
                </c:pt>
                <c:pt idx="16">
                  <c:v>0.70000000000000007</c:v>
                </c:pt>
                <c:pt idx="17">
                  <c:v>0.8</c:v>
                </c:pt>
                <c:pt idx="18">
                  <c:v>0.9</c:v>
                </c:pt>
                <c:pt idx="19">
                  <c:v>1</c:v>
                </c:pt>
                <c:pt idx="20">
                  <c:v>1.2</c:v>
                </c:pt>
                <c:pt idx="21">
                  <c:v>1.5</c:v>
                </c:pt>
                <c:pt idx="22">
                  <c:v>1.7</c:v>
                </c:pt>
                <c:pt idx="23">
                  <c:v>1.839</c:v>
                </c:pt>
                <c:pt idx="24">
                  <c:v>1.839</c:v>
                </c:pt>
                <c:pt idx="25">
                  <c:v>2</c:v>
                </c:pt>
                <c:pt idx="26">
                  <c:v>2.5</c:v>
                </c:pt>
                <c:pt idx="27">
                  <c:v>3</c:v>
                </c:pt>
                <c:pt idx="28">
                  <c:v>3.5</c:v>
                </c:pt>
                <c:pt idx="29">
                  <c:v>4</c:v>
                </c:pt>
                <c:pt idx="30">
                  <c:v>5</c:v>
                </c:pt>
                <c:pt idx="31">
                  <c:v>6</c:v>
                </c:pt>
                <c:pt idx="32">
                  <c:v>7</c:v>
                </c:pt>
                <c:pt idx="33">
                  <c:v>8</c:v>
                </c:pt>
                <c:pt idx="34">
                  <c:v>9</c:v>
                </c:pt>
                <c:pt idx="35">
                  <c:v>10</c:v>
                </c:pt>
                <c:pt idx="36">
                  <c:v>12</c:v>
                </c:pt>
                <c:pt idx="37">
                  <c:v>15</c:v>
                </c:pt>
                <c:pt idx="38">
                  <c:v>17</c:v>
                </c:pt>
                <c:pt idx="39">
                  <c:v>20</c:v>
                </c:pt>
                <c:pt idx="40">
                  <c:v>25</c:v>
                </c:pt>
                <c:pt idx="41">
                  <c:v>30</c:v>
                </c:pt>
                <c:pt idx="42">
                  <c:v>35</c:v>
                </c:pt>
                <c:pt idx="43">
                  <c:v>40</c:v>
                </c:pt>
                <c:pt idx="44">
                  <c:v>50</c:v>
                </c:pt>
                <c:pt idx="45">
                  <c:v>60</c:v>
                </c:pt>
                <c:pt idx="46">
                  <c:v>70</c:v>
                </c:pt>
                <c:pt idx="47">
                  <c:v>80</c:v>
                </c:pt>
                <c:pt idx="48">
                  <c:v>90</c:v>
                </c:pt>
                <c:pt idx="49">
                  <c:v>100</c:v>
                </c:pt>
              </c:numCache>
            </c:numRef>
          </c:xVal>
          <c:yVal>
            <c:numRef>
              <c:f>Data!$X$5:$X$54</c:f>
              <c:numCache>
                <c:formatCode>General</c:formatCode>
                <c:ptCount val="50"/>
                <c:pt idx="0">
                  <c:v>4.2358788911332195E-9</c:v>
                </c:pt>
                <c:pt idx="1">
                  <c:v>1.3616295090801879E-7</c:v>
                </c:pt>
                <c:pt idx="2">
                  <c:v>7.9325796552178834E-159</c:v>
                </c:pt>
                <c:pt idx="3">
                  <c:v>3.4697873100570718E-143</c:v>
                </c:pt>
                <c:pt idx="4">
                  <c:v>3.120801202021553E-105</c:v>
                </c:pt>
                <c:pt idx="5">
                  <c:v>4.8653486083536619E-90</c:v>
                </c:pt>
                <c:pt idx="6">
                  <c:v>1.9471720524884762E-87</c:v>
                </c:pt>
                <c:pt idx="7">
                  <c:v>2.6873833758722964E-86</c:v>
                </c:pt>
                <c:pt idx="8">
                  <c:v>3.4594392504211541E-70</c:v>
                </c:pt>
                <c:pt idx="9">
                  <c:v>3.8840979370783988E-62</c:v>
                </c:pt>
                <c:pt idx="10">
                  <c:v>4.8057796038728764E-46</c:v>
                </c:pt>
                <c:pt idx="11">
                  <c:v>1.6884537373447309E-34</c:v>
                </c:pt>
                <c:pt idx="12">
                  <c:v>3.0699662894350714E-17</c:v>
                </c:pt>
                <c:pt idx="13">
                  <c:v>1.3859498875598894E-8</c:v>
                </c:pt>
                <c:pt idx="14">
                  <c:v>5.4682244447276774E-5</c:v>
                </c:pt>
                <c:pt idx="15">
                  <c:v>2.6349963030681111E-3</c:v>
                </c:pt>
                <c:pt idx="16">
                  <c:v>2.0588553766828607E-2</c:v>
                </c:pt>
                <c:pt idx="17">
                  <c:v>7.2688542978850454E-2</c:v>
                </c:pt>
                <c:pt idx="18">
                  <c:v>0.15648423639275721</c:v>
                </c:pt>
                <c:pt idx="19">
                  <c:v>0.24929034939803552</c:v>
                </c:pt>
                <c:pt idx="20">
                  <c:v>0.43205654849958425</c:v>
                </c:pt>
                <c:pt idx="21">
                  <c:v>0.65391889433087691</c:v>
                </c:pt>
                <c:pt idx="22">
                  <c:v>0.74911370343283767</c:v>
                </c:pt>
                <c:pt idx="23">
                  <c:v>0.78982158563131633</c:v>
                </c:pt>
                <c:pt idx="24">
                  <c:v>0.75886529065985986</c:v>
                </c:pt>
                <c:pt idx="25">
                  <c:v>0.81301964998757092</c:v>
                </c:pt>
                <c:pt idx="26">
                  <c:v>0.8999968640975069</c:v>
                </c:pt>
                <c:pt idx="27">
                  <c:v>0.94123705777726541</c:v>
                </c:pt>
                <c:pt idx="28">
                  <c:v>0.96291855019287864</c:v>
                </c:pt>
                <c:pt idx="29">
                  <c:v>0.97512615657076351</c:v>
                </c:pt>
                <c:pt idx="30">
                  <c:v>0.98724938673567264</c:v>
                </c:pt>
                <c:pt idx="31">
                  <c:v>0.99255733482863073</c:v>
                </c:pt>
                <c:pt idx="32">
                  <c:v>0.99520727641501139</c:v>
                </c:pt>
                <c:pt idx="33">
                  <c:v>0.9966810498605907</c:v>
                </c:pt>
                <c:pt idx="34">
                  <c:v>0.99753258972746417</c:v>
                </c:pt>
                <c:pt idx="35">
                  <c:v>0.99756216933705855</c:v>
                </c:pt>
                <c:pt idx="36">
                  <c:v>0.98565141741596263</c:v>
                </c:pt>
                <c:pt idx="37">
                  <c:v>0.88866352139581362</c:v>
                </c:pt>
                <c:pt idx="38">
                  <c:v>0.77696625885319381</c:v>
                </c:pt>
                <c:pt idx="39">
                  <c:v>0.59848181203704354</c:v>
                </c:pt>
                <c:pt idx="40">
                  <c:v>0.36644114475987316</c:v>
                </c:pt>
                <c:pt idx="41">
                  <c:v>0.22779282077273821</c:v>
                </c:pt>
                <c:pt idx="42">
                  <c:v>0.14785661337989769</c:v>
                </c:pt>
                <c:pt idx="43">
                  <c:v>9.9921234998969349E-2</c:v>
                </c:pt>
                <c:pt idx="44">
                  <c:v>5.0834788910022251E-2</c:v>
                </c:pt>
                <c:pt idx="45">
                  <c:v>2.8921166337042902E-2</c:v>
                </c:pt>
                <c:pt idx="46">
                  <c:v>1.7797922658694159E-2</c:v>
                </c:pt>
                <c:pt idx="47">
                  <c:v>1.1693728744169709E-2</c:v>
                </c:pt>
                <c:pt idx="48">
                  <c:v>8.049952710061101E-3</c:v>
                </c:pt>
                <c:pt idx="49">
                  <c:v>5.7599529881802265E-3</c:v>
                </c:pt>
              </c:numCache>
            </c:numRef>
          </c:yVal>
          <c:smooth val="1"/>
        </c:ser>
        <c:ser>
          <c:idx val="14"/>
          <c:order val="11"/>
          <c:tx>
            <c:v>1mm</c:v>
          </c:tx>
          <c:spPr>
            <a:ln w="31750">
              <a:solidFill>
                <a:srgbClr val="00CC00"/>
              </a:solidFill>
            </a:ln>
          </c:spPr>
          <c:marker>
            <c:symbol val="none"/>
          </c:marker>
          <c:xVal>
            <c:numRef>
              <c:f>Data!$A$5:$A$54</c:f>
              <c:numCache>
                <c:formatCode>General</c:formatCode>
                <c:ptCount val="50"/>
                <c:pt idx="0">
                  <c:v>0.1</c:v>
                </c:pt>
                <c:pt idx="1">
                  <c:v>0.1103</c:v>
                </c:pt>
                <c:pt idx="2">
                  <c:v>0.11169999999999998</c:v>
                </c:pt>
                <c:pt idx="3">
                  <c:v>0.12000000000000001</c:v>
                </c:pt>
                <c:pt idx="4">
                  <c:v>0.14000000000000001</c:v>
                </c:pt>
                <c:pt idx="5">
                  <c:v>0.14800000000000002</c:v>
                </c:pt>
                <c:pt idx="6">
                  <c:v>0.14940000000000003</c:v>
                </c:pt>
                <c:pt idx="7">
                  <c:v>0.15000000000000002</c:v>
                </c:pt>
                <c:pt idx="8">
                  <c:v>0.17</c:v>
                </c:pt>
                <c:pt idx="9">
                  <c:v>0.18000000000000002</c:v>
                </c:pt>
                <c:pt idx="10">
                  <c:v>0.2</c:v>
                </c:pt>
                <c:pt idx="11">
                  <c:v>0.24000000000000002</c:v>
                </c:pt>
                <c:pt idx="12">
                  <c:v>0.30000000000000004</c:v>
                </c:pt>
                <c:pt idx="13">
                  <c:v>0.4</c:v>
                </c:pt>
                <c:pt idx="14">
                  <c:v>0.5</c:v>
                </c:pt>
                <c:pt idx="15">
                  <c:v>0.60000000000000009</c:v>
                </c:pt>
                <c:pt idx="16">
                  <c:v>0.70000000000000007</c:v>
                </c:pt>
                <c:pt idx="17">
                  <c:v>0.8</c:v>
                </c:pt>
                <c:pt idx="18">
                  <c:v>0.9</c:v>
                </c:pt>
                <c:pt idx="19">
                  <c:v>1</c:v>
                </c:pt>
                <c:pt idx="20">
                  <c:v>1.2</c:v>
                </c:pt>
                <c:pt idx="21">
                  <c:v>1.5</c:v>
                </c:pt>
                <c:pt idx="22">
                  <c:v>1.7</c:v>
                </c:pt>
                <c:pt idx="23">
                  <c:v>1.839</c:v>
                </c:pt>
                <c:pt idx="24">
                  <c:v>1.839</c:v>
                </c:pt>
                <c:pt idx="25">
                  <c:v>2</c:v>
                </c:pt>
                <c:pt idx="26">
                  <c:v>2.5</c:v>
                </c:pt>
                <c:pt idx="27">
                  <c:v>3</c:v>
                </c:pt>
                <c:pt idx="28">
                  <c:v>3.5</c:v>
                </c:pt>
                <c:pt idx="29">
                  <c:v>4</c:v>
                </c:pt>
                <c:pt idx="30">
                  <c:v>5</c:v>
                </c:pt>
                <c:pt idx="31">
                  <c:v>6</c:v>
                </c:pt>
                <c:pt idx="32">
                  <c:v>7</c:v>
                </c:pt>
                <c:pt idx="33">
                  <c:v>8</c:v>
                </c:pt>
                <c:pt idx="34">
                  <c:v>9</c:v>
                </c:pt>
                <c:pt idx="35">
                  <c:v>10</c:v>
                </c:pt>
                <c:pt idx="36">
                  <c:v>12</c:v>
                </c:pt>
                <c:pt idx="37">
                  <c:v>15</c:v>
                </c:pt>
                <c:pt idx="38">
                  <c:v>17</c:v>
                </c:pt>
                <c:pt idx="39">
                  <c:v>20</c:v>
                </c:pt>
                <c:pt idx="40">
                  <c:v>25</c:v>
                </c:pt>
                <c:pt idx="41">
                  <c:v>30</c:v>
                </c:pt>
                <c:pt idx="42">
                  <c:v>35</c:v>
                </c:pt>
                <c:pt idx="43">
                  <c:v>40</c:v>
                </c:pt>
                <c:pt idx="44">
                  <c:v>50</c:v>
                </c:pt>
                <c:pt idx="45">
                  <c:v>60</c:v>
                </c:pt>
                <c:pt idx="46">
                  <c:v>70</c:v>
                </c:pt>
                <c:pt idx="47">
                  <c:v>80</c:v>
                </c:pt>
                <c:pt idx="48">
                  <c:v>90</c:v>
                </c:pt>
                <c:pt idx="49">
                  <c:v>100</c:v>
                </c:pt>
              </c:numCache>
            </c:numRef>
          </c:xVal>
          <c:yVal>
            <c:numRef>
              <c:f>Data!$Y$5:$Y$54</c:f>
              <c:numCache>
                <c:formatCode>General</c:formatCode>
                <c:ptCount val="50"/>
                <c:pt idx="0">
                  <c:v>3.4856222558978116E-17</c:v>
                </c:pt>
                <c:pt idx="1">
                  <c:v>4.7464776800013529E-14</c:v>
                </c:pt>
                <c:pt idx="2">
                  <c:v>0</c:v>
                </c:pt>
                <c:pt idx="3">
                  <c:v>3.9970296721347927E-285</c:v>
                </c:pt>
                <c:pt idx="4">
                  <c:v>3.008117403532283E-209</c:v>
                </c:pt>
                <c:pt idx="5">
                  <c:v>6.857456812318165E-179</c:v>
                </c:pt>
                <c:pt idx="6">
                  <c:v>1.2297625327862567E-173</c:v>
                </c:pt>
                <c:pt idx="7">
                  <c:v>2.3153269345203578E-171</c:v>
                </c:pt>
                <c:pt idx="8">
                  <c:v>3.1842854844754401E-139</c:v>
                </c:pt>
                <c:pt idx="9">
                  <c:v>3.6953727846939833E-123</c:v>
                </c:pt>
                <c:pt idx="10">
                  <c:v>4.8848982805252621E-91</c:v>
                </c:pt>
                <c:pt idx="11">
                  <c:v>4.8269090935632281E-68</c:v>
                </c:pt>
                <c:pt idx="12">
                  <c:v>1.3090190878145159E-33</c:v>
                </c:pt>
                <c:pt idx="13">
                  <c:v>2.2823177597341416E-16</c:v>
                </c:pt>
                <c:pt idx="14">
                  <c:v>3.3094907875879164E-9</c:v>
                </c:pt>
                <c:pt idx="15">
                  <c:v>7.410419556120263E-6</c:v>
                </c:pt>
                <c:pt idx="16">
                  <c:v>4.4307566550937197E-4</c:v>
                </c:pt>
                <c:pt idx="17">
                  <c:v>5.4530974080173739E-3</c:v>
                </c:pt>
                <c:pt idx="18">
                  <c:v>2.5064569594199504E-2</c:v>
                </c:pt>
                <c:pt idx="19">
                  <c:v>6.3263325102863949E-2</c:v>
                </c:pt>
                <c:pt idx="20">
                  <c:v>0.18879872093544775</c:v>
                </c:pt>
                <c:pt idx="21">
                  <c:v>0.43027340360788346</c:v>
                </c:pt>
                <c:pt idx="22">
                  <c:v>0.56366115332998645</c:v>
                </c:pt>
                <c:pt idx="23">
                  <c:v>0.62606054206155615</c:v>
                </c:pt>
                <c:pt idx="24">
                  <c:v>0.60152270318424006</c:v>
                </c:pt>
                <c:pt idx="25">
                  <c:v>0.68451138624131258</c:v>
                </c:pt>
                <c:pt idx="26">
                  <c:v>0.82581128507190349</c:v>
                </c:pt>
                <c:pt idx="27">
                  <c:v>0.89641303111114601</c:v>
                </c:pt>
                <c:pt idx="28">
                  <c:v>0.93440160428037544</c:v>
                </c:pt>
                <c:pt idx="29">
                  <c:v>0.95594700649861974</c:v>
                </c:pt>
                <c:pt idx="30">
                  <c:v>0.97743586551640449</c:v>
                </c:pt>
                <c:pt idx="31">
                  <c:v>0.98683566786640864</c:v>
                </c:pt>
                <c:pt idx="32">
                  <c:v>0.99150888438407703</c:v>
                </c:pt>
                <c:pt idx="33">
                  <c:v>0.99410298597534197</c:v>
                </c:pt>
                <c:pt idx="34">
                  <c:v>0.99562439164541972</c:v>
                </c:pt>
                <c:pt idx="35">
                  <c:v>0.99607304870831459</c:v>
                </c:pt>
                <c:pt idx="36">
                  <c:v>0.98464219617233972</c:v>
                </c:pt>
                <c:pt idx="37">
                  <c:v>0.88802874258988151</c:v>
                </c:pt>
                <c:pt idx="38">
                  <c:v>0.77649027007852189</c:v>
                </c:pt>
                <c:pt idx="39">
                  <c:v>0.59816772893504866</c:v>
                </c:pt>
                <c:pt idx="40">
                  <c:v>0.36627509294534588</c:v>
                </c:pt>
                <c:pt idx="41">
                  <c:v>0.2276980217425085</c:v>
                </c:pt>
                <c:pt idx="42">
                  <c:v>0.14779815688905032</c:v>
                </c:pt>
                <c:pt idx="43">
                  <c:v>9.9883347055551353E-2</c:v>
                </c:pt>
                <c:pt idx="44">
                  <c:v>5.0816453567359234E-2</c:v>
                </c:pt>
                <c:pt idx="45">
                  <c:v>2.8911202904278132E-2</c:v>
                </c:pt>
                <c:pt idx="46">
                  <c:v>1.7791996937136213E-2</c:v>
                </c:pt>
                <c:pt idx="47">
                  <c:v>1.1689943512256259E-2</c:v>
                </c:pt>
                <c:pt idx="48">
                  <c:v>8.0474213980034712E-3</c:v>
                </c:pt>
                <c:pt idx="49">
                  <c:v>5.7581817150418593E-3</c:v>
                </c:pt>
              </c:numCache>
            </c:numRef>
          </c:yVal>
          <c:smooth val="1"/>
        </c:ser>
        <c:ser>
          <c:idx val="1"/>
          <c:order val="0"/>
          <c:tx>
            <c:v>0.5mm</c:v>
          </c:tx>
          <c:spPr>
            <a:ln w="31750">
              <a:solidFill>
                <a:srgbClr val="FF0000"/>
              </a:solidFill>
            </a:ln>
          </c:spPr>
          <c:marker>
            <c:symbol val="none"/>
          </c:marker>
          <c:dPt>
            <c:idx val="39"/>
            <c:spPr>
              <a:ln w="38100">
                <a:solidFill>
                  <a:srgbClr val="FF0000"/>
                </a:solidFill>
              </a:ln>
            </c:spPr>
          </c:dPt>
          <c:xVal>
            <c:numRef>
              <c:f>Data!$A$5:$A$54</c:f>
              <c:numCache>
                <c:formatCode>General</c:formatCode>
                <c:ptCount val="50"/>
                <c:pt idx="0">
                  <c:v>0.1</c:v>
                </c:pt>
                <c:pt idx="1">
                  <c:v>0.1103</c:v>
                </c:pt>
                <c:pt idx="2">
                  <c:v>0.11169999999999998</c:v>
                </c:pt>
                <c:pt idx="3">
                  <c:v>0.12000000000000001</c:v>
                </c:pt>
                <c:pt idx="4">
                  <c:v>0.14000000000000001</c:v>
                </c:pt>
                <c:pt idx="5">
                  <c:v>0.14800000000000002</c:v>
                </c:pt>
                <c:pt idx="6">
                  <c:v>0.14940000000000003</c:v>
                </c:pt>
                <c:pt idx="7">
                  <c:v>0.15000000000000002</c:v>
                </c:pt>
                <c:pt idx="8">
                  <c:v>0.17</c:v>
                </c:pt>
                <c:pt idx="9">
                  <c:v>0.18000000000000002</c:v>
                </c:pt>
                <c:pt idx="10">
                  <c:v>0.2</c:v>
                </c:pt>
                <c:pt idx="11">
                  <c:v>0.24000000000000002</c:v>
                </c:pt>
                <c:pt idx="12">
                  <c:v>0.30000000000000004</c:v>
                </c:pt>
                <c:pt idx="13">
                  <c:v>0.4</c:v>
                </c:pt>
                <c:pt idx="14">
                  <c:v>0.5</c:v>
                </c:pt>
                <c:pt idx="15">
                  <c:v>0.60000000000000009</c:v>
                </c:pt>
                <c:pt idx="16">
                  <c:v>0.70000000000000007</c:v>
                </c:pt>
                <c:pt idx="17">
                  <c:v>0.8</c:v>
                </c:pt>
                <c:pt idx="18">
                  <c:v>0.9</c:v>
                </c:pt>
                <c:pt idx="19">
                  <c:v>1</c:v>
                </c:pt>
                <c:pt idx="20">
                  <c:v>1.2</c:v>
                </c:pt>
                <c:pt idx="21">
                  <c:v>1.5</c:v>
                </c:pt>
                <c:pt idx="22">
                  <c:v>1.7</c:v>
                </c:pt>
                <c:pt idx="23">
                  <c:v>1.839</c:v>
                </c:pt>
                <c:pt idx="24">
                  <c:v>1.839</c:v>
                </c:pt>
                <c:pt idx="25">
                  <c:v>2</c:v>
                </c:pt>
                <c:pt idx="26">
                  <c:v>2.5</c:v>
                </c:pt>
                <c:pt idx="27">
                  <c:v>3</c:v>
                </c:pt>
                <c:pt idx="28">
                  <c:v>3.5</c:v>
                </c:pt>
                <c:pt idx="29">
                  <c:v>4</c:v>
                </c:pt>
                <c:pt idx="30">
                  <c:v>5</c:v>
                </c:pt>
                <c:pt idx="31">
                  <c:v>6</c:v>
                </c:pt>
                <c:pt idx="32">
                  <c:v>7</c:v>
                </c:pt>
                <c:pt idx="33">
                  <c:v>8</c:v>
                </c:pt>
                <c:pt idx="34">
                  <c:v>9</c:v>
                </c:pt>
                <c:pt idx="35">
                  <c:v>10</c:v>
                </c:pt>
                <c:pt idx="36">
                  <c:v>12</c:v>
                </c:pt>
                <c:pt idx="37">
                  <c:v>15</c:v>
                </c:pt>
                <c:pt idx="38">
                  <c:v>17</c:v>
                </c:pt>
                <c:pt idx="39">
                  <c:v>20</c:v>
                </c:pt>
                <c:pt idx="40">
                  <c:v>25</c:v>
                </c:pt>
                <c:pt idx="41">
                  <c:v>30</c:v>
                </c:pt>
                <c:pt idx="42">
                  <c:v>35</c:v>
                </c:pt>
                <c:pt idx="43">
                  <c:v>40</c:v>
                </c:pt>
                <c:pt idx="44">
                  <c:v>50</c:v>
                </c:pt>
                <c:pt idx="45">
                  <c:v>60</c:v>
                </c:pt>
                <c:pt idx="46">
                  <c:v>70</c:v>
                </c:pt>
                <c:pt idx="47">
                  <c:v>80</c:v>
                </c:pt>
                <c:pt idx="48">
                  <c:v>90</c:v>
                </c:pt>
                <c:pt idx="49">
                  <c:v>100</c:v>
                </c:pt>
              </c:numCache>
            </c:numRef>
          </c:xVal>
          <c:yVal>
            <c:numRef>
              <c:f>Data!$V$5:$V$54</c:f>
              <c:numCache>
                <c:formatCode>General</c:formatCode>
                <c:ptCount val="50"/>
                <c:pt idx="0">
                  <c:v>3.4856222558978116E-17</c:v>
                </c:pt>
                <c:pt idx="1">
                  <c:v>4.7464776800013529E-14</c:v>
                </c:pt>
                <c:pt idx="2">
                  <c:v>0</c:v>
                </c:pt>
                <c:pt idx="3">
                  <c:v>3.9970296721347927E-285</c:v>
                </c:pt>
                <c:pt idx="4">
                  <c:v>3.008117403532283E-209</c:v>
                </c:pt>
                <c:pt idx="5">
                  <c:v>6.857456812318165E-179</c:v>
                </c:pt>
                <c:pt idx="6">
                  <c:v>1.2297625327862567E-173</c:v>
                </c:pt>
                <c:pt idx="7">
                  <c:v>2.3153269345203578E-171</c:v>
                </c:pt>
                <c:pt idx="8">
                  <c:v>3.1842854844754401E-139</c:v>
                </c:pt>
                <c:pt idx="9">
                  <c:v>3.6953727846939833E-123</c:v>
                </c:pt>
                <c:pt idx="10">
                  <c:v>4.8848982805252621E-91</c:v>
                </c:pt>
                <c:pt idx="11">
                  <c:v>4.8269090935632281E-68</c:v>
                </c:pt>
                <c:pt idx="12">
                  <c:v>1.3090190878145159E-33</c:v>
                </c:pt>
                <c:pt idx="13">
                  <c:v>2.2823177597341416E-16</c:v>
                </c:pt>
                <c:pt idx="14">
                  <c:v>3.3094907875879164E-9</c:v>
                </c:pt>
                <c:pt idx="15">
                  <c:v>7.410419556120263E-6</c:v>
                </c:pt>
                <c:pt idx="16">
                  <c:v>4.4307566550937197E-4</c:v>
                </c:pt>
                <c:pt idx="17">
                  <c:v>5.4530974080173739E-3</c:v>
                </c:pt>
                <c:pt idx="18">
                  <c:v>2.5064569594199504E-2</c:v>
                </c:pt>
                <c:pt idx="19">
                  <c:v>6.3263325102863949E-2</c:v>
                </c:pt>
                <c:pt idx="20">
                  <c:v>0.18879872093544775</c:v>
                </c:pt>
                <c:pt idx="21">
                  <c:v>0.43027340360788346</c:v>
                </c:pt>
                <c:pt idx="22">
                  <c:v>0.56366115332998645</c:v>
                </c:pt>
                <c:pt idx="23">
                  <c:v>0.62606054206155592</c:v>
                </c:pt>
                <c:pt idx="24">
                  <c:v>0.60152270318424006</c:v>
                </c:pt>
                <c:pt idx="25">
                  <c:v>0.68451138624131258</c:v>
                </c:pt>
                <c:pt idx="26">
                  <c:v>0.82581128507190349</c:v>
                </c:pt>
                <c:pt idx="27">
                  <c:v>0.89641303111114601</c:v>
                </c:pt>
                <c:pt idx="28">
                  <c:v>0.93440160428037544</c:v>
                </c:pt>
                <c:pt idx="29">
                  <c:v>0.95594700649861974</c:v>
                </c:pt>
                <c:pt idx="30">
                  <c:v>0.97743586551590844</c:v>
                </c:pt>
                <c:pt idx="31">
                  <c:v>0.98683561675467812</c:v>
                </c:pt>
                <c:pt idx="32">
                  <c:v>0.99148641259906189</c:v>
                </c:pt>
                <c:pt idx="33">
                  <c:v>0.99338659563381393</c:v>
                </c:pt>
                <c:pt idx="34">
                  <c:v>0.98967655137464794</c:v>
                </c:pt>
                <c:pt idx="35">
                  <c:v>0.97295332460615613</c:v>
                </c:pt>
                <c:pt idx="36">
                  <c:v>0.88345789359155458</c:v>
                </c:pt>
                <c:pt idx="37">
                  <c:v>0.66640641315604765</c:v>
                </c:pt>
                <c:pt idx="38">
                  <c:v>0.52761669048224802</c:v>
                </c:pt>
                <c:pt idx="39">
                  <c:v>0.36621400646767516</c:v>
                </c:pt>
                <c:pt idx="40">
                  <c:v>0.2039559840136288</c:v>
                </c:pt>
                <c:pt idx="41">
                  <c:v>0.12119996236843897</c:v>
                </c:pt>
                <c:pt idx="42">
                  <c:v>7.6854775688164123E-2</c:v>
                </c:pt>
                <c:pt idx="43">
                  <c:v>5.1256284094327718E-2</c:v>
                </c:pt>
                <c:pt idx="44">
                  <c:v>2.5739734513869305E-2</c:v>
                </c:pt>
                <c:pt idx="45">
                  <c:v>1.4561696433953126E-2</c:v>
                </c:pt>
                <c:pt idx="46">
                  <c:v>8.935950796281145E-3</c:v>
                </c:pt>
                <c:pt idx="47">
                  <c:v>5.8621654215770978E-3</c:v>
                </c:pt>
                <c:pt idx="48">
                  <c:v>4.0318437137689496E-3</c:v>
                </c:pt>
                <c:pt idx="49">
                  <c:v>2.8832499892805369E-3</c:v>
                </c:pt>
              </c:numCache>
            </c:numRef>
          </c:yVal>
          <c:smooth val="1"/>
        </c:ser>
        <c:ser>
          <c:idx val="2"/>
          <c:order val="1"/>
          <c:tx>
            <c:v>series 3</c:v>
          </c:tx>
          <c:spPr>
            <a:ln w="31750">
              <a:solidFill>
                <a:srgbClr val="00CC00"/>
              </a:solidFill>
              <a:prstDash val="sysDot"/>
            </a:ln>
          </c:spPr>
          <c:marker>
            <c:symbol val="none"/>
          </c:marker>
          <c:dPt>
            <c:idx val="21"/>
            <c:spPr>
              <a:ln w="38100">
                <a:solidFill>
                  <a:srgbClr val="00CC00"/>
                </a:solidFill>
                <a:prstDash val="sysDot"/>
              </a:ln>
            </c:spPr>
          </c:dPt>
          <c:xVal>
            <c:numRef>
              <c:f>Data!$A$5:$A$54</c:f>
              <c:numCache>
                <c:formatCode>General</c:formatCode>
                <c:ptCount val="50"/>
                <c:pt idx="0">
                  <c:v>0.1</c:v>
                </c:pt>
                <c:pt idx="1">
                  <c:v>0.1103</c:v>
                </c:pt>
                <c:pt idx="2">
                  <c:v>0.11169999999999998</c:v>
                </c:pt>
                <c:pt idx="3">
                  <c:v>0.12000000000000001</c:v>
                </c:pt>
                <c:pt idx="4">
                  <c:v>0.14000000000000001</c:v>
                </c:pt>
                <c:pt idx="5">
                  <c:v>0.14800000000000002</c:v>
                </c:pt>
                <c:pt idx="6">
                  <c:v>0.14940000000000003</c:v>
                </c:pt>
                <c:pt idx="7">
                  <c:v>0.15000000000000002</c:v>
                </c:pt>
                <c:pt idx="8">
                  <c:v>0.17</c:v>
                </c:pt>
                <c:pt idx="9">
                  <c:v>0.18000000000000002</c:v>
                </c:pt>
                <c:pt idx="10">
                  <c:v>0.2</c:v>
                </c:pt>
                <c:pt idx="11">
                  <c:v>0.24000000000000002</c:v>
                </c:pt>
                <c:pt idx="12">
                  <c:v>0.30000000000000004</c:v>
                </c:pt>
                <c:pt idx="13">
                  <c:v>0.4</c:v>
                </c:pt>
                <c:pt idx="14">
                  <c:v>0.5</c:v>
                </c:pt>
                <c:pt idx="15">
                  <c:v>0.60000000000000009</c:v>
                </c:pt>
                <c:pt idx="16">
                  <c:v>0.70000000000000007</c:v>
                </c:pt>
                <c:pt idx="17">
                  <c:v>0.8</c:v>
                </c:pt>
                <c:pt idx="18">
                  <c:v>0.9</c:v>
                </c:pt>
                <c:pt idx="19">
                  <c:v>1</c:v>
                </c:pt>
                <c:pt idx="20">
                  <c:v>1.2</c:v>
                </c:pt>
                <c:pt idx="21">
                  <c:v>1.5</c:v>
                </c:pt>
                <c:pt idx="22">
                  <c:v>1.7</c:v>
                </c:pt>
                <c:pt idx="23">
                  <c:v>1.839</c:v>
                </c:pt>
                <c:pt idx="24">
                  <c:v>1.839</c:v>
                </c:pt>
                <c:pt idx="25">
                  <c:v>2</c:v>
                </c:pt>
                <c:pt idx="26">
                  <c:v>2.5</c:v>
                </c:pt>
                <c:pt idx="27">
                  <c:v>3</c:v>
                </c:pt>
                <c:pt idx="28">
                  <c:v>3.5</c:v>
                </c:pt>
                <c:pt idx="29">
                  <c:v>4</c:v>
                </c:pt>
                <c:pt idx="30">
                  <c:v>5</c:v>
                </c:pt>
                <c:pt idx="31">
                  <c:v>6</c:v>
                </c:pt>
                <c:pt idx="32">
                  <c:v>7</c:v>
                </c:pt>
                <c:pt idx="33">
                  <c:v>8</c:v>
                </c:pt>
                <c:pt idx="34">
                  <c:v>9</c:v>
                </c:pt>
                <c:pt idx="35">
                  <c:v>10</c:v>
                </c:pt>
                <c:pt idx="36">
                  <c:v>12</c:v>
                </c:pt>
                <c:pt idx="37">
                  <c:v>15</c:v>
                </c:pt>
                <c:pt idx="38">
                  <c:v>17</c:v>
                </c:pt>
                <c:pt idx="39">
                  <c:v>20</c:v>
                </c:pt>
                <c:pt idx="40">
                  <c:v>25</c:v>
                </c:pt>
                <c:pt idx="41">
                  <c:v>30</c:v>
                </c:pt>
                <c:pt idx="42">
                  <c:v>35</c:v>
                </c:pt>
                <c:pt idx="43">
                  <c:v>40</c:v>
                </c:pt>
                <c:pt idx="44">
                  <c:v>50</c:v>
                </c:pt>
                <c:pt idx="45">
                  <c:v>60</c:v>
                </c:pt>
                <c:pt idx="46">
                  <c:v>70</c:v>
                </c:pt>
                <c:pt idx="47">
                  <c:v>80</c:v>
                </c:pt>
                <c:pt idx="48">
                  <c:v>90</c:v>
                </c:pt>
                <c:pt idx="49">
                  <c:v>100</c:v>
                </c:pt>
              </c:numCache>
            </c:numRef>
          </c:xVal>
          <c:yVal>
            <c:numRef>
              <c:f>Data!$W$5:$W$54</c:f>
              <c:numCache>
                <c:formatCode>General</c:formatCode>
                <c:ptCount val="50"/>
                <c:pt idx="0">
                  <c:v>3.446849267466405E-6</c:v>
                </c:pt>
                <c:pt idx="1">
                  <c:v>2.8762488569864988E-5</c:v>
                </c:pt>
                <c:pt idx="2">
                  <c:v>4.6003297485473315E-102</c:v>
                </c:pt>
                <c:pt idx="3">
                  <c:v>4.346967847296642E-92</c:v>
                </c:pt>
                <c:pt idx="4">
                  <c:v>8.709952380214501E-68</c:v>
                </c:pt>
                <c:pt idx="5">
                  <c:v>4.7147240748129433E-58</c:v>
                </c:pt>
                <c:pt idx="6">
                  <c:v>2.0953386931175542E-56</c:v>
                </c:pt>
                <c:pt idx="7">
                  <c:v>1.128828212581944E-55</c:v>
                </c:pt>
                <c:pt idx="8">
                  <c:v>2.4658317751933074E-45</c:v>
                </c:pt>
                <c:pt idx="9">
                  <c:v>3.606431285289666E-40</c:v>
                </c:pt>
                <c:pt idx="10">
                  <c:v>7.572004213624524E-30</c:v>
                </c:pt>
                <c:pt idx="11">
                  <c:v>2.0103162457098558E-22</c:v>
                </c:pt>
                <c:pt idx="12">
                  <c:v>2.4010497148893065E-11</c:v>
                </c:pt>
                <c:pt idx="13">
                  <c:v>8.7853938959473583E-6</c:v>
                </c:pt>
                <c:pt idx="14">
                  <c:v>1.8045004220390913E-3</c:v>
                </c:pt>
                <c:pt idx="15">
                  <c:v>2.1833200696433602E-2</c:v>
                </c:pt>
                <c:pt idx="16">
                  <c:v>8.19972146481735E-2</c:v>
                </c:pt>
                <c:pt idx="17">
                  <c:v>0.18467246176434104</c:v>
                </c:pt>
                <c:pt idx="18">
                  <c:v>0.30256474238438735</c:v>
                </c:pt>
                <c:pt idx="19">
                  <c:v>0.40841784448509422</c:v>
                </c:pt>
                <c:pt idx="20">
                  <c:v>0.58207044445081102</c:v>
                </c:pt>
                <c:pt idx="21">
                  <c:v>0.760264066598483</c:v>
                </c:pt>
                <c:pt idx="22">
                  <c:v>0.8298859477357533</c:v>
                </c:pt>
                <c:pt idx="23">
                  <c:v>0.85873182513122237</c:v>
                </c:pt>
                <c:pt idx="24">
                  <c:v>0.82507465981218242</c:v>
                </c:pt>
                <c:pt idx="25">
                  <c:v>0.86496866339110701</c:v>
                </c:pt>
                <c:pt idx="26">
                  <c:v>0.92830494096068228</c:v>
                </c:pt>
                <c:pt idx="27">
                  <c:v>0.95791665859416464</c:v>
                </c:pt>
                <c:pt idx="28">
                  <c:v>0.97339633182959273</c:v>
                </c:pt>
                <c:pt idx="29">
                  <c:v>0.98212444754124173</c:v>
                </c:pt>
                <c:pt idx="30">
                  <c:v>0.99080632267853053</c:v>
                </c:pt>
                <c:pt idx="31">
                  <c:v>0.99462524595531199</c:v>
                </c:pt>
                <c:pt idx="32">
                  <c:v>0.99654207193784983</c:v>
                </c:pt>
                <c:pt idx="33">
                  <c:v>0.99761078864834618</c:v>
                </c:pt>
                <c:pt idx="34">
                  <c:v>0.99822043595929688</c:v>
                </c:pt>
                <c:pt idx="35">
                  <c:v>0.99809879756897379</c:v>
                </c:pt>
                <c:pt idx="36">
                  <c:v>0.98601499023282924</c:v>
                </c:pt>
                <c:pt idx="37">
                  <c:v>0.88889215282731593</c:v>
                </c:pt>
                <c:pt idx="38">
                  <c:v>0.77713768623079094</c:v>
                </c:pt>
                <c:pt idx="39">
                  <c:v>0.59859492232099054</c:v>
                </c:pt>
                <c:pt idx="40">
                  <c:v>0.3665009418398758</c:v>
                </c:pt>
                <c:pt idx="41">
                  <c:v>0.22782695808460521</c:v>
                </c:pt>
                <c:pt idx="42">
                  <c:v>0.14787766337601377</c:v>
                </c:pt>
                <c:pt idx="43">
                  <c:v>9.9934878176514072E-2</c:v>
                </c:pt>
                <c:pt idx="44">
                  <c:v>5.0841391252771831E-2</c:v>
                </c:pt>
                <c:pt idx="45">
                  <c:v>2.8924754013325837E-2</c:v>
                </c:pt>
                <c:pt idx="46">
                  <c:v>1.7800056401556477E-2</c:v>
                </c:pt>
                <c:pt idx="47">
                  <c:v>1.1695091727681161E-2</c:v>
                </c:pt>
                <c:pt idx="48">
                  <c:v>8.0508641773041241E-3</c:v>
                </c:pt>
                <c:pt idx="49">
                  <c:v>5.7605907798832529E-3</c:v>
                </c:pt>
              </c:numCache>
            </c:numRef>
          </c:yVal>
          <c:smooth val="1"/>
        </c:ser>
        <c:ser>
          <c:idx val="3"/>
          <c:order val="2"/>
          <c:spPr>
            <a:ln w="31750">
              <a:solidFill>
                <a:srgbClr val="00CC00"/>
              </a:solidFill>
              <a:prstDash val="sysDash"/>
            </a:ln>
          </c:spPr>
          <c:marker>
            <c:symbol val="none"/>
          </c:marker>
          <c:dPt>
            <c:idx val="22"/>
            <c:spPr>
              <a:ln w="38100">
                <a:solidFill>
                  <a:srgbClr val="00CC00"/>
                </a:solidFill>
                <a:prstDash val="sysDash"/>
              </a:ln>
            </c:spPr>
          </c:dPt>
          <c:xVal>
            <c:numRef>
              <c:f>Data!$A$5:$A$54</c:f>
              <c:numCache>
                <c:formatCode>General</c:formatCode>
                <c:ptCount val="50"/>
                <c:pt idx="0">
                  <c:v>0.1</c:v>
                </c:pt>
                <c:pt idx="1">
                  <c:v>0.1103</c:v>
                </c:pt>
                <c:pt idx="2">
                  <c:v>0.11169999999999998</c:v>
                </c:pt>
                <c:pt idx="3">
                  <c:v>0.12000000000000001</c:v>
                </c:pt>
                <c:pt idx="4">
                  <c:v>0.14000000000000001</c:v>
                </c:pt>
                <c:pt idx="5">
                  <c:v>0.14800000000000002</c:v>
                </c:pt>
                <c:pt idx="6">
                  <c:v>0.14940000000000003</c:v>
                </c:pt>
                <c:pt idx="7">
                  <c:v>0.15000000000000002</c:v>
                </c:pt>
                <c:pt idx="8">
                  <c:v>0.17</c:v>
                </c:pt>
                <c:pt idx="9">
                  <c:v>0.18000000000000002</c:v>
                </c:pt>
                <c:pt idx="10">
                  <c:v>0.2</c:v>
                </c:pt>
                <c:pt idx="11">
                  <c:v>0.24000000000000002</c:v>
                </c:pt>
                <c:pt idx="12">
                  <c:v>0.30000000000000004</c:v>
                </c:pt>
                <c:pt idx="13">
                  <c:v>0.4</c:v>
                </c:pt>
                <c:pt idx="14">
                  <c:v>0.5</c:v>
                </c:pt>
                <c:pt idx="15">
                  <c:v>0.60000000000000009</c:v>
                </c:pt>
                <c:pt idx="16">
                  <c:v>0.70000000000000007</c:v>
                </c:pt>
                <c:pt idx="17">
                  <c:v>0.8</c:v>
                </c:pt>
                <c:pt idx="18">
                  <c:v>0.9</c:v>
                </c:pt>
                <c:pt idx="19">
                  <c:v>1</c:v>
                </c:pt>
                <c:pt idx="20">
                  <c:v>1.2</c:v>
                </c:pt>
                <c:pt idx="21">
                  <c:v>1.5</c:v>
                </c:pt>
                <c:pt idx="22">
                  <c:v>1.7</c:v>
                </c:pt>
                <c:pt idx="23">
                  <c:v>1.839</c:v>
                </c:pt>
                <c:pt idx="24">
                  <c:v>1.839</c:v>
                </c:pt>
                <c:pt idx="25">
                  <c:v>2</c:v>
                </c:pt>
                <c:pt idx="26">
                  <c:v>2.5</c:v>
                </c:pt>
                <c:pt idx="27">
                  <c:v>3</c:v>
                </c:pt>
                <c:pt idx="28">
                  <c:v>3.5</c:v>
                </c:pt>
                <c:pt idx="29">
                  <c:v>4</c:v>
                </c:pt>
                <c:pt idx="30">
                  <c:v>5</c:v>
                </c:pt>
                <c:pt idx="31">
                  <c:v>6</c:v>
                </c:pt>
                <c:pt idx="32">
                  <c:v>7</c:v>
                </c:pt>
                <c:pt idx="33">
                  <c:v>8</c:v>
                </c:pt>
                <c:pt idx="34">
                  <c:v>9</c:v>
                </c:pt>
                <c:pt idx="35">
                  <c:v>10</c:v>
                </c:pt>
                <c:pt idx="36">
                  <c:v>12</c:v>
                </c:pt>
                <c:pt idx="37">
                  <c:v>15</c:v>
                </c:pt>
                <c:pt idx="38">
                  <c:v>17</c:v>
                </c:pt>
                <c:pt idx="39">
                  <c:v>20</c:v>
                </c:pt>
                <c:pt idx="40">
                  <c:v>25</c:v>
                </c:pt>
                <c:pt idx="41">
                  <c:v>30</c:v>
                </c:pt>
                <c:pt idx="42">
                  <c:v>35</c:v>
                </c:pt>
                <c:pt idx="43">
                  <c:v>40</c:v>
                </c:pt>
                <c:pt idx="44">
                  <c:v>50</c:v>
                </c:pt>
                <c:pt idx="45">
                  <c:v>60</c:v>
                </c:pt>
                <c:pt idx="46">
                  <c:v>70</c:v>
                </c:pt>
                <c:pt idx="47">
                  <c:v>80</c:v>
                </c:pt>
                <c:pt idx="48">
                  <c:v>90</c:v>
                </c:pt>
                <c:pt idx="49">
                  <c:v>100</c:v>
                </c:pt>
              </c:numCache>
            </c:numRef>
          </c:xVal>
          <c:yVal>
            <c:numRef>
              <c:f>Data!$X$5:$X$54</c:f>
              <c:numCache>
                <c:formatCode>General</c:formatCode>
                <c:ptCount val="50"/>
                <c:pt idx="0">
                  <c:v>4.2358788911332195E-9</c:v>
                </c:pt>
                <c:pt idx="1">
                  <c:v>1.3616295090801879E-7</c:v>
                </c:pt>
                <c:pt idx="2">
                  <c:v>7.9325796552178834E-159</c:v>
                </c:pt>
                <c:pt idx="3">
                  <c:v>3.4697873100570718E-143</c:v>
                </c:pt>
                <c:pt idx="4">
                  <c:v>3.120801202021553E-105</c:v>
                </c:pt>
                <c:pt idx="5">
                  <c:v>4.8653486083536619E-90</c:v>
                </c:pt>
                <c:pt idx="6">
                  <c:v>1.9471720524884762E-87</c:v>
                </c:pt>
                <c:pt idx="7">
                  <c:v>2.6873833758722964E-86</c:v>
                </c:pt>
                <c:pt idx="8">
                  <c:v>3.4594392504211541E-70</c:v>
                </c:pt>
                <c:pt idx="9">
                  <c:v>3.8840979370783988E-62</c:v>
                </c:pt>
                <c:pt idx="10">
                  <c:v>4.8057796038728764E-46</c:v>
                </c:pt>
                <c:pt idx="11">
                  <c:v>1.6884537373447309E-34</c:v>
                </c:pt>
                <c:pt idx="12">
                  <c:v>3.0699662894350714E-17</c:v>
                </c:pt>
                <c:pt idx="13">
                  <c:v>1.3859498875598894E-8</c:v>
                </c:pt>
                <c:pt idx="14">
                  <c:v>5.4682244447276774E-5</c:v>
                </c:pt>
                <c:pt idx="15">
                  <c:v>2.6349963030681111E-3</c:v>
                </c:pt>
                <c:pt idx="16">
                  <c:v>2.0588553766828607E-2</c:v>
                </c:pt>
                <c:pt idx="17">
                  <c:v>7.2688542978850454E-2</c:v>
                </c:pt>
                <c:pt idx="18">
                  <c:v>0.15648423639275721</c:v>
                </c:pt>
                <c:pt idx="19">
                  <c:v>0.24929034939803552</c:v>
                </c:pt>
                <c:pt idx="20">
                  <c:v>0.43205654849958425</c:v>
                </c:pt>
                <c:pt idx="21">
                  <c:v>0.65391889433087691</c:v>
                </c:pt>
                <c:pt idx="22">
                  <c:v>0.74911370343283767</c:v>
                </c:pt>
                <c:pt idx="23">
                  <c:v>0.78982158563131633</c:v>
                </c:pt>
                <c:pt idx="24">
                  <c:v>0.75886529065985986</c:v>
                </c:pt>
                <c:pt idx="25">
                  <c:v>0.81301964998757092</c:v>
                </c:pt>
                <c:pt idx="26">
                  <c:v>0.8999968640975069</c:v>
                </c:pt>
                <c:pt idx="27">
                  <c:v>0.94123705777726541</c:v>
                </c:pt>
                <c:pt idx="28">
                  <c:v>0.96291855019287864</c:v>
                </c:pt>
                <c:pt idx="29">
                  <c:v>0.97512615657076351</c:v>
                </c:pt>
                <c:pt idx="30">
                  <c:v>0.98724938673567264</c:v>
                </c:pt>
                <c:pt idx="31">
                  <c:v>0.99255733482863073</c:v>
                </c:pt>
                <c:pt idx="32">
                  <c:v>0.99520727641501139</c:v>
                </c:pt>
                <c:pt idx="33">
                  <c:v>0.9966810498605907</c:v>
                </c:pt>
                <c:pt idx="34">
                  <c:v>0.99753258972746417</c:v>
                </c:pt>
                <c:pt idx="35">
                  <c:v>0.99756216933705855</c:v>
                </c:pt>
                <c:pt idx="36">
                  <c:v>0.98565141741596263</c:v>
                </c:pt>
                <c:pt idx="37">
                  <c:v>0.88866352139581362</c:v>
                </c:pt>
                <c:pt idx="38">
                  <c:v>0.77696625885319381</c:v>
                </c:pt>
                <c:pt idx="39">
                  <c:v>0.59848181203704354</c:v>
                </c:pt>
                <c:pt idx="40">
                  <c:v>0.36644114475987316</c:v>
                </c:pt>
                <c:pt idx="41">
                  <c:v>0.22779282077273821</c:v>
                </c:pt>
                <c:pt idx="42">
                  <c:v>0.14785661337989769</c:v>
                </c:pt>
                <c:pt idx="43">
                  <c:v>9.9921234998969349E-2</c:v>
                </c:pt>
                <c:pt idx="44">
                  <c:v>5.0834788910022251E-2</c:v>
                </c:pt>
                <c:pt idx="45">
                  <c:v>2.8921166337042902E-2</c:v>
                </c:pt>
                <c:pt idx="46">
                  <c:v>1.7797922658694159E-2</c:v>
                </c:pt>
                <c:pt idx="47">
                  <c:v>1.1693728744169709E-2</c:v>
                </c:pt>
                <c:pt idx="48">
                  <c:v>8.049952710061101E-3</c:v>
                </c:pt>
                <c:pt idx="49">
                  <c:v>5.7599529881802265E-3</c:v>
                </c:pt>
              </c:numCache>
            </c:numRef>
          </c:yVal>
          <c:smooth val="1"/>
        </c:ser>
        <c:ser>
          <c:idx val="4"/>
          <c:order val="3"/>
          <c:tx>
            <c:v>1mm</c:v>
          </c:tx>
          <c:spPr>
            <a:ln w="31750">
              <a:solidFill>
                <a:srgbClr val="00CC00"/>
              </a:solidFill>
            </a:ln>
          </c:spPr>
          <c:marker>
            <c:symbol val="none"/>
          </c:marker>
          <c:dPt>
            <c:idx val="19"/>
            <c:spPr>
              <a:ln w="38100">
                <a:solidFill>
                  <a:srgbClr val="00CC00"/>
                </a:solidFill>
              </a:ln>
            </c:spPr>
          </c:dPt>
          <c:xVal>
            <c:numRef>
              <c:f>Data!$A$5:$A$54</c:f>
              <c:numCache>
                <c:formatCode>General</c:formatCode>
                <c:ptCount val="50"/>
                <c:pt idx="0">
                  <c:v>0.1</c:v>
                </c:pt>
                <c:pt idx="1">
                  <c:v>0.1103</c:v>
                </c:pt>
                <c:pt idx="2">
                  <c:v>0.11169999999999998</c:v>
                </c:pt>
                <c:pt idx="3">
                  <c:v>0.12000000000000001</c:v>
                </c:pt>
                <c:pt idx="4">
                  <c:v>0.14000000000000001</c:v>
                </c:pt>
                <c:pt idx="5">
                  <c:v>0.14800000000000002</c:v>
                </c:pt>
                <c:pt idx="6">
                  <c:v>0.14940000000000003</c:v>
                </c:pt>
                <c:pt idx="7">
                  <c:v>0.15000000000000002</c:v>
                </c:pt>
                <c:pt idx="8">
                  <c:v>0.17</c:v>
                </c:pt>
                <c:pt idx="9">
                  <c:v>0.18000000000000002</c:v>
                </c:pt>
                <c:pt idx="10">
                  <c:v>0.2</c:v>
                </c:pt>
                <c:pt idx="11">
                  <c:v>0.24000000000000002</c:v>
                </c:pt>
                <c:pt idx="12">
                  <c:v>0.30000000000000004</c:v>
                </c:pt>
                <c:pt idx="13">
                  <c:v>0.4</c:v>
                </c:pt>
                <c:pt idx="14">
                  <c:v>0.5</c:v>
                </c:pt>
                <c:pt idx="15">
                  <c:v>0.60000000000000009</c:v>
                </c:pt>
                <c:pt idx="16">
                  <c:v>0.70000000000000007</c:v>
                </c:pt>
                <c:pt idx="17">
                  <c:v>0.8</c:v>
                </c:pt>
                <c:pt idx="18">
                  <c:v>0.9</c:v>
                </c:pt>
                <c:pt idx="19">
                  <c:v>1</c:v>
                </c:pt>
                <c:pt idx="20">
                  <c:v>1.2</c:v>
                </c:pt>
                <c:pt idx="21">
                  <c:v>1.5</c:v>
                </c:pt>
                <c:pt idx="22">
                  <c:v>1.7</c:v>
                </c:pt>
                <c:pt idx="23">
                  <c:v>1.839</c:v>
                </c:pt>
                <c:pt idx="24">
                  <c:v>1.839</c:v>
                </c:pt>
                <c:pt idx="25">
                  <c:v>2</c:v>
                </c:pt>
                <c:pt idx="26">
                  <c:v>2.5</c:v>
                </c:pt>
                <c:pt idx="27">
                  <c:v>3</c:v>
                </c:pt>
                <c:pt idx="28">
                  <c:v>3.5</c:v>
                </c:pt>
                <c:pt idx="29">
                  <c:v>4</c:v>
                </c:pt>
                <c:pt idx="30">
                  <c:v>5</c:v>
                </c:pt>
                <c:pt idx="31">
                  <c:v>6</c:v>
                </c:pt>
                <c:pt idx="32">
                  <c:v>7</c:v>
                </c:pt>
                <c:pt idx="33">
                  <c:v>8</c:v>
                </c:pt>
                <c:pt idx="34">
                  <c:v>9</c:v>
                </c:pt>
                <c:pt idx="35">
                  <c:v>10</c:v>
                </c:pt>
                <c:pt idx="36">
                  <c:v>12</c:v>
                </c:pt>
                <c:pt idx="37">
                  <c:v>15</c:v>
                </c:pt>
                <c:pt idx="38">
                  <c:v>17</c:v>
                </c:pt>
                <c:pt idx="39">
                  <c:v>20</c:v>
                </c:pt>
                <c:pt idx="40">
                  <c:v>25</c:v>
                </c:pt>
                <c:pt idx="41">
                  <c:v>30</c:v>
                </c:pt>
                <c:pt idx="42">
                  <c:v>35</c:v>
                </c:pt>
                <c:pt idx="43">
                  <c:v>40</c:v>
                </c:pt>
                <c:pt idx="44">
                  <c:v>50</c:v>
                </c:pt>
                <c:pt idx="45">
                  <c:v>60</c:v>
                </c:pt>
                <c:pt idx="46">
                  <c:v>70</c:v>
                </c:pt>
                <c:pt idx="47">
                  <c:v>80</c:v>
                </c:pt>
                <c:pt idx="48">
                  <c:v>90</c:v>
                </c:pt>
                <c:pt idx="49">
                  <c:v>100</c:v>
                </c:pt>
              </c:numCache>
            </c:numRef>
          </c:xVal>
          <c:yVal>
            <c:numRef>
              <c:f>Data!$Y$5:$Y$54</c:f>
              <c:numCache>
                <c:formatCode>General</c:formatCode>
                <c:ptCount val="50"/>
                <c:pt idx="0">
                  <c:v>3.4856222558978116E-17</c:v>
                </c:pt>
                <c:pt idx="1">
                  <c:v>4.7464776800013529E-14</c:v>
                </c:pt>
                <c:pt idx="2">
                  <c:v>0</c:v>
                </c:pt>
                <c:pt idx="3">
                  <c:v>3.9970296721347927E-285</c:v>
                </c:pt>
                <c:pt idx="4">
                  <c:v>3.008117403532283E-209</c:v>
                </c:pt>
                <c:pt idx="5">
                  <c:v>6.857456812318165E-179</c:v>
                </c:pt>
                <c:pt idx="6">
                  <c:v>1.2297625327862567E-173</c:v>
                </c:pt>
                <c:pt idx="7">
                  <c:v>2.3153269345203578E-171</c:v>
                </c:pt>
                <c:pt idx="8">
                  <c:v>3.1842854844754401E-139</c:v>
                </c:pt>
                <c:pt idx="9">
                  <c:v>3.6953727846939833E-123</c:v>
                </c:pt>
                <c:pt idx="10">
                  <c:v>4.8848982805252621E-91</c:v>
                </c:pt>
                <c:pt idx="11">
                  <c:v>4.8269090935632281E-68</c:v>
                </c:pt>
                <c:pt idx="12">
                  <c:v>1.3090190878145159E-33</c:v>
                </c:pt>
                <c:pt idx="13">
                  <c:v>2.2823177597341416E-16</c:v>
                </c:pt>
                <c:pt idx="14">
                  <c:v>3.3094907875879164E-9</c:v>
                </c:pt>
                <c:pt idx="15">
                  <c:v>7.410419556120263E-6</c:v>
                </c:pt>
                <c:pt idx="16">
                  <c:v>4.4307566550937197E-4</c:v>
                </c:pt>
                <c:pt idx="17">
                  <c:v>5.4530974080173739E-3</c:v>
                </c:pt>
                <c:pt idx="18">
                  <c:v>2.5064569594199504E-2</c:v>
                </c:pt>
                <c:pt idx="19">
                  <c:v>6.3263325102863949E-2</c:v>
                </c:pt>
                <c:pt idx="20">
                  <c:v>0.18879872093544775</c:v>
                </c:pt>
                <c:pt idx="21">
                  <c:v>0.43027340360788346</c:v>
                </c:pt>
                <c:pt idx="22">
                  <c:v>0.56366115332998645</c:v>
                </c:pt>
                <c:pt idx="23">
                  <c:v>0.62606054206155615</c:v>
                </c:pt>
                <c:pt idx="24">
                  <c:v>0.60152270318424006</c:v>
                </c:pt>
                <c:pt idx="25">
                  <c:v>0.68451138624131258</c:v>
                </c:pt>
                <c:pt idx="26">
                  <c:v>0.82581128507190349</c:v>
                </c:pt>
                <c:pt idx="27">
                  <c:v>0.89641303111114601</c:v>
                </c:pt>
                <c:pt idx="28">
                  <c:v>0.93440160428037544</c:v>
                </c:pt>
                <c:pt idx="29">
                  <c:v>0.95594700649861974</c:v>
                </c:pt>
                <c:pt idx="30">
                  <c:v>0.97743586551640449</c:v>
                </c:pt>
                <c:pt idx="31">
                  <c:v>0.98683566786640864</c:v>
                </c:pt>
                <c:pt idx="32">
                  <c:v>0.99150888438407703</c:v>
                </c:pt>
                <c:pt idx="33">
                  <c:v>0.99410298597534197</c:v>
                </c:pt>
                <c:pt idx="34">
                  <c:v>0.99562439164541972</c:v>
                </c:pt>
                <c:pt idx="35">
                  <c:v>0.99607304870831459</c:v>
                </c:pt>
                <c:pt idx="36">
                  <c:v>0.98464219617233972</c:v>
                </c:pt>
                <c:pt idx="37">
                  <c:v>0.88802874258988151</c:v>
                </c:pt>
                <c:pt idx="38">
                  <c:v>0.77649027007852189</c:v>
                </c:pt>
                <c:pt idx="39">
                  <c:v>0.59816772893504866</c:v>
                </c:pt>
                <c:pt idx="40">
                  <c:v>0.36627509294534588</c:v>
                </c:pt>
                <c:pt idx="41">
                  <c:v>0.2276980217425085</c:v>
                </c:pt>
                <c:pt idx="42">
                  <c:v>0.14779815688905032</c:v>
                </c:pt>
                <c:pt idx="43">
                  <c:v>9.9883347055551353E-2</c:v>
                </c:pt>
                <c:pt idx="44">
                  <c:v>5.0816453567359234E-2</c:v>
                </c:pt>
                <c:pt idx="45">
                  <c:v>2.8911202904278132E-2</c:v>
                </c:pt>
                <c:pt idx="46">
                  <c:v>1.7791996937136213E-2</c:v>
                </c:pt>
                <c:pt idx="47">
                  <c:v>1.1689943512256259E-2</c:v>
                </c:pt>
                <c:pt idx="48">
                  <c:v>8.0474213980034712E-3</c:v>
                </c:pt>
                <c:pt idx="49">
                  <c:v>5.7581817150418593E-3</c:v>
                </c:pt>
              </c:numCache>
            </c:numRef>
          </c:yVal>
          <c:smooth val="1"/>
        </c:ser>
        <c:ser>
          <c:idx val="15"/>
          <c:order val="12"/>
          <c:tx>
            <c:v>AP3-3</c:v>
          </c:tx>
          <c:spPr>
            <a:ln w="38100">
              <a:solidFill>
                <a:srgbClr val="FFC000"/>
              </a:solidFill>
            </a:ln>
          </c:spPr>
          <c:marker>
            <c:symbol val="none"/>
          </c:marker>
          <c:xVal>
            <c:numRef>
              <c:f>'AP3-3'!$A$2:$A$794</c:f>
              <c:numCache>
                <c:formatCode>General</c:formatCode>
                <c:ptCount val="793"/>
                <c:pt idx="0">
                  <c:v>0.05</c:v>
                </c:pt>
                <c:pt idx="1">
                  <c:v>5.1000000000000004E-2</c:v>
                </c:pt>
                <c:pt idx="2">
                  <c:v>5.2000000000000018E-2</c:v>
                </c:pt>
                <c:pt idx="3">
                  <c:v>5.3000000000000005E-2</c:v>
                </c:pt>
                <c:pt idx="4">
                  <c:v>5.3999999999999999E-2</c:v>
                </c:pt>
                <c:pt idx="5">
                  <c:v>5.499999999999991E-2</c:v>
                </c:pt>
                <c:pt idx="6">
                  <c:v>5.6000000000000001E-2</c:v>
                </c:pt>
                <c:pt idx="7">
                  <c:v>5.7000000000000009E-2</c:v>
                </c:pt>
                <c:pt idx="8">
                  <c:v>5.7999999999999906E-2</c:v>
                </c:pt>
                <c:pt idx="9">
                  <c:v>5.8999999999999907E-2</c:v>
                </c:pt>
                <c:pt idx="10">
                  <c:v>5.9999999999999908E-2</c:v>
                </c:pt>
                <c:pt idx="11">
                  <c:v>6.0999999999999908E-2</c:v>
                </c:pt>
                <c:pt idx="12">
                  <c:v>6.2000000000000006E-2</c:v>
                </c:pt>
                <c:pt idx="13">
                  <c:v>6.3E-2</c:v>
                </c:pt>
                <c:pt idx="14">
                  <c:v>6.4000000000000015E-2</c:v>
                </c:pt>
                <c:pt idx="15">
                  <c:v>6.5000000000000002E-2</c:v>
                </c:pt>
                <c:pt idx="16">
                  <c:v>6.6000000000000003E-2</c:v>
                </c:pt>
                <c:pt idx="17">
                  <c:v>6.7000000000000004E-2</c:v>
                </c:pt>
                <c:pt idx="18">
                  <c:v>6.8000000000000019E-2</c:v>
                </c:pt>
                <c:pt idx="19">
                  <c:v>6.900000000000002E-2</c:v>
                </c:pt>
                <c:pt idx="20">
                  <c:v>7.0000000000000021E-2</c:v>
                </c:pt>
                <c:pt idx="21">
                  <c:v>7.1000000000000008E-2</c:v>
                </c:pt>
                <c:pt idx="22">
                  <c:v>7.2000000000000022E-2</c:v>
                </c:pt>
                <c:pt idx="23">
                  <c:v>7.3000000000000009E-2</c:v>
                </c:pt>
                <c:pt idx="24">
                  <c:v>7.3999999999999899E-2</c:v>
                </c:pt>
                <c:pt idx="25">
                  <c:v>7.5000000000000011E-2</c:v>
                </c:pt>
                <c:pt idx="26">
                  <c:v>7.5999999999999998E-2</c:v>
                </c:pt>
                <c:pt idx="27">
                  <c:v>7.6999999999999999E-2</c:v>
                </c:pt>
                <c:pt idx="28">
                  <c:v>7.8000000000000014E-2</c:v>
                </c:pt>
                <c:pt idx="29">
                  <c:v>7.9000000000000015E-2</c:v>
                </c:pt>
                <c:pt idx="30">
                  <c:v>8.0000000000000016E-2</c:v>
                </c:pt>
                <c:pt idx="31">
                  <c:v>8.0999999999999933E-2</c:v>
                </c:pt>
                <c:pt idx="32">
                  <c:v>8.2000000000000003E-2</c:v>
                </c:pt>
                <c:pt idx="33">
                  <c:v>8.3000000000000018E-2</c:v>
                </c:pt>
                <c:pt idx="34">
                  <c:v>8.4000000000000019E-2</c:v>
                </c:pt>
                <c:pt idx="35">
                  <c:v>8.5000000000000006E-2</c:v>
                </c:pt>
                <c:pt idx="36">
                  <c:v>8.6000000000000007E-2</c:v>
                </c:pt>
                <c:pt idx="37">
                  <c:v>8.7000000000000008E-2</c:v>
                </c:pt>
                <c:pt idx="38">
                  <c:v>8.8000000000000023E-2</c:v>
                </c:pt>
                <c:pt idx="39">
                  <c:v>8.9000000000000037E-2</c:v>
                </c:pt>
                <c:pt idx="40">
                  <c:v>9.0000000000000011E-2</c:v>
                </c:pt>
                <c:pt idx="41">
                  <c:v>9.1000000000000025E-2</c:v>
                </c:pt>
                <c:pt idx="42">
                  <c:v>9.2000000000000026E-2</c:v>
                </c:pt>
                <c:pt idx="43">
                  <c:v>9.299999999999993E-2</c:v>
                </c:pt>
                <c:pt idx="44">
                  <c:v>9.4000000000000014E-2</c:v>
                </c:pt>
                <c:pt idx="45">
                  <c:v>9.5000000000000015E-2</c:v>
                </c:pt>
                <c:pt idx="46">
                  <c:v>9.5999999999999933E-2</c:v>
                </c:pt>
                <c:pt idx="47">
                  <c:v>9.7000000000000003E-2</c:v>
                </c:pt>
                <c:pt idx="48">
                  <c:v>9.7999999999999934E-2</c:v>
                </c:pt>
                <c:pt idx="49">
                  <c:v>9.8999999999999949E-2</c:v>
                </c:pt>
                <c:pt idx="50">
                  <c:v>0.1</c:v>
                </c:pt>
                <c:pt idx="51">
                  <c:v>0.10099999999999901</c:v>
                </c:pt>
                <c:pt idx="52">
                  <c:v>0.10199999999999901</c:v>
                </c:pt>
                <c:pt idx="53">
                  <c:v>0.10299999999999901</c:v>
                </c:pt>
                <c:pt idx="54">
                  <c:v>0.10400000000000002</c:v>
                </c:pt>
                <c:pt idx="55">
                  <c:v>0.10499999999999901</c:v>
                </c:pt>
                <c:pt idx="56">
                  <c:v>0.10599999999999901</c:v>
                </c:pt>
                <c:pt idx="57">
                  <c:v>0.10700000000000001</c:v>
                </c:pt>
                <c:pt idx="58">
                  <c:v>0.10800000000000001</c:v>
                </c:pt>
                <c:pt idx="59">
                  <c:v>0.10900000000000001</c:v>
                </c:pt>
                <c:pt idx="60">
                  <c:v>0.109999999999999</c:v>
                </c:pt>
                <c:pt idx="61">
                  <c:v>0.111</c:v>
                </c:pt>
                <c:pt idx="62">
                  <c:v>0.112</c:v>
                </c:pt>
                <c:pt idx="63">
                  <c:v>0.113</c:v>
                </c:pt>
                <c:pt idx="64">
                  <c:v>0.11399999999999899</c:v>
                </c:pt>
                <c:pt idx="65">
                  <c:v>0.115</c:v>
                </c:pt>
                <c:pt idx="66">
                  <c:v>0.11599999999999901</c:v>
                </c:pt>
                <c:pt idx="67">
                  <c:v>0.11699999999999901</c:v>
                </c:pt>
                <c:pt idx="68">
                  <c:v>0.11799999999999901</c:v>
                </c:pt>
                <c:pt idx="69">
                  <c:v>0.11900000000000002</c:v>
                </c:pt>
                <c:pt idx="70">
                  <c:v>0.12000000000000001</c:v>
                </c:pt>
                <c:pt idx="71">
                  <c:v>0.12100000000000001</c:v>
                </c:pt>
                <c:pt idx="72">
                  <c:v>0.12200000000000001</c:v>
                </c:pt>
                <c:pt idx="73">
                  <c:v>0.12299999999999901</c:v>
                </c:pt>
                <c:pt idx="74">
                  <c:v>0.12400000000000001</c:v>
                </c:pt>
                <c:pt idx="75">
                  <c:v>0.12499999999999901</c:v>
                </c:pt>
                <c:pt idx="76">
                  <c:v>0.126</c:v>
                </c:pt>
                <c:pt idx="77">
                  <c:v>0.12699999999999903</c:v>
                </c:pt>
                <c:pt idx="78">
                  <c:v>0.128</c:v>
                </c:pt>
                <c:pt idx="79">
                  <c:v>0.129</c:v>
                </c:pt>
                <c:pt idx="80">
                  <c:v>0.13</c:v>
                </c:pt>
                <c:pt idx="81">
                  <c:v>0.13099999999999903</c:v>
                </c:pt>
                <c:pt idx="82">
                  <c:v>0.13200000000000001</c:v>
                </c:pt>
                <c:pt idx="83">
                  <c:v>0.13300000000000001</c:v>
                </c:pt>
                <c:pt idx="84">
                  <c:v>0.13400000000000001</c:v>
                </c:pt>
                <c:pt idx="85">
                  <c:v>0.13500000000000001</c:v>
                </c:pt>
                <c:pt idx="86">
                  <c:v>0.13600000000000001</c:v>
                </c:pt>
                <c:pt idx="87">
                  <c:v>0.13700000000000001</c:v>
                </c:pt>
                <c:pt idx="88">
                  <c:v>0.13799999999999904</c:v>
                </c:pt>
                <c:pt idx="89">
                  <c:v>0.13900000000000001</c:v>
                </c:pt>
                <c:pt idx="90">
                  <c:v>0.14000000000000001</c:v>
                </c:pt>
                <c:pt idx="91">
                  <c:v>0.14100000000000001</c:v>
                </c:pt>
                <c:pt idx="92">
                  <c:v>0.14199999999999907</c:v>
                </c:pt>
                <c:pt idx="93">
                  <c:v>0.14300000000000004</c:v>
                </c:pt>
                <c:pt idx="94">
                  <c:v>0.14400000000000004</c:v>
                </c:pt>
                <c:pt idx="95">
                  <c:v>0.14500000000000002</c:v>
                </c:pt>
                <c:pt idx="96">
                  <c:v>0.14600000000000002</c:v>
                </c:pt>
                <c:pt idx="97">
                  <c:v>0.14700000000000002</c:v>
                </c:pt>
                <c:pt idx="98">
                  <c:v>0.14800000000000002</c:v>
                </c:pt>
                <c:pt idx="99">
                  <c:v>0.14900000000000002</c:v>
                </c:pt>
                <c:pt idx="100">
                  <c:v>0.15000000000000002</c:v>
                </c:pt>
                <c:pt idx="101">
                  <c:v>0.15100000000000002</c:v>
                </c:pt>
                <c:pt idx="102">
                  <c:v>0.15200000000000002</c:v>
                </c:pt>
                <c:pt idx="103">
                  <c:v>0.15300000000000002</c:v>
                </c:pt>
                <c:pt idx="104">
                  <c:v>0.15400000000000003</c:v>
                </c:pt>
                <c:pt idx="105">
                  <c:v>0.15500000000000003</c:v>
                </c:pt>
                <c:pt idx="106">
                  <c:v>0.15599999999999906</c:v>
                </c:pt>
                <c:pt idx="107">
                  <c:v>0.15700000000000003</c:v>
                </c:pt>
                <c:pt idx="108">
                  <c:v>0.15800000000000003</c:v>
                </c:pt>
                <c:pt idx="109">
                  <c:v>0.15900000000000003</c:v>
                </c:pt>
                <c:pt idx="110">
                  <c:v>0.15999999999999906</c:v>
                </c:pt>
                <c:pt idx="111">
                  <c:v>0.161</c:v>
                </c:pt>
                <c:pt idx="112">
                  <c:v>0.16200000000000001</c:v>
                </c:pt>
                <c:pt idx="113">
                  <c:v>0.16300000000000001</c:v>
                </c:pt>
                <c:pt idx="114">
                  <c:v>0.16400000000000001</c:v>
                </c:pt>
                <c:pt idx="115">
                  <c:v>0.16500000000000001</c:v>
                </c:pt>
                <c:pt idx="116">
                  <c:v>0.16599999999999904</c:v>
                </c:pt>
                <c:pt idx="117">
                  <c:v>0.16700000000000001</c:v>
                </c:pt>
                <c:pt idx="118">
                  <c:v>0.16799999999999904</c:v>
                </c:pt>
                <c:pt idx="119">
                  <c:v>0.16900000000000001</c:v>
                </c:pt>
                <c:pt idx="120">
                  <c:v>0.17</c:v>
                </c:pt>
                <c:pt idx="121">
                  <c:v>0.17100000000000001</c:v>
                </c:pt>
                <c:pt idx="122">
                  <c:v>0.17199999999999904</c:v>
                </c:pt>
                <c:pt idx="123">
                  <c:v>0.17300000000000001</c:v>
                </c:pt>
                <c:pt idx="124">
                  <c:v>0.17400000000000004</c:v>
                </c:pt>
                <c:pt idx="125">
                  <c:v>0.17499999999999907</c:v>
                </c:pt>
                <c:pt idx="126">
                  <c:v>0.17600000000000002</c:v>
                </c:pt>
                <c:pt idx="127">
                  <c:v>0.17699999999999907</c:v>
                </c:pt>
                <c:pt idx="128">
                  <c:v>0.17800000000000002</c:v>
                </c:pt>
                <c:pt idx="129">
                  <c:v>0.17900000000000002</c:v>
                </c:pt>
                <c:pt idx="130">
                  <c:v>0.18000000000000002</c:v>
                </c:pt>
                <c:pt idx="131">
                  <c:v>0.18099999999999908</c:v>
                </c:pt>
                <c:pt idx="132">
                  <c:v>0.18200000000000002</c:v>
                </c:pt>
                <c:pt idx="133">
                  <c:v>0.18300000000000002</c:v>
                </c:pt>
                <c:pt idx="134">
                  <c:v>0.18399999999999905</c:v>
                </c:pt>
                <c:pt idx="135">
                  <c:v>0.18500000000000003</c:v>
                </c:pt>
                <c:pt idx="136">
                  <c:v>0.18600000000000003</c:v>
                </c:pt>
                <c:pt idx="137">
                  <c:v>0.18700000000000003</c:v>
                </c:pt>
                <c:pt idx="138">
                  <c:v>0.18800000000000003</c:v>
                </c:pt>
                <c:pt idx="139">
                  <c:v>0.18900000000000003</c:v>
                </c:pt>
                <c:pt idx="140">
                  <c:v>0.18999999999999906</c:v>
                </c:pt>
                <c:pt idx="141">
                  <c:v>0.191</c:v>
                </c:pt>
                <c:pt idx="142">
                  <c:v>0.19199999999999903</c:v>
                </c:pt>
                <c:pt idx="143">
                  <c:v>0.193</c:v>
                </c:pt>
                <c:pt idx="144">
                  <c:v>0.19399999999999903</c:v>
                </c:pt>
                <c:pt idx="145">
                  <c:v>0.19499999999999904</c:v>
                </c:pt>
                <c:pt idx="146">
                  <c:v>0.19600000000000001</c:v>
                </c:pt>
                <c:pt idx="147">
                  <c:v>0.19700000000000001</c:v>
                </c:pt>
                <c:pt idx="148">
                  <c:v>0.19800000000000001</c:v>
                </c:pt>
                <c:pt idx="149">
                  <c:v>0.19900000000000001</c:v>
                </c:pt>
                <c:pt idx="150">
                  <c:v>0.19999999999999904</c:v>
                </c:pt>
                <c:pt idx="151">
                  <c:v>0.20100000000000001</c:v>
                </c:pt>
                <c:pt idx="152">
                  <c:v>0.20200000000000001</c:v>
                </c:pt>
                <c:pt idx="153">
                  <c:v>0.20300000000000001</c:v>
                </c:pt>
                <c:pt idx="154">
                  <c:v>0.20399999999999907</c:v>
                </c:pt>
                <c:pt idx="155">
                  <c:v>0.20499999999999907</c:v>
                </c:pt>
                <c:pt idx="156">
                  <c:v>0.20600000000000004</c:v>
                </c:pt>
                <c:pt idx="157">
                  <c:v>0.20700000000000005</c:v>
                </c:pt>
                <c:pt idx="158">
                  <c:v>0.20800000000000005</c:v>
                </c:pt>
                <c:pt idx="159">
                  <c:v>0.20899999999999908</c:v>
                </c:pt>
                <c:pt idx="160">
                  <c:v>0.21000000000000002</c:v>
                </c:pt>
                <c:pt idx="161">
                  <c:v>0.21100000000000002</c:v>
                </c:pt>
                <c:pt idx="162">
                  <c:v>0.21200000000000002</c:v>
                </c:pt>
                <c:pt idx="163">
                  <c:v>0.21299999999999908</c:v>
                </c:pt>
                <c:pt idx="164">
                  <c:v>0.21400000000000002</c:v>
                </c:pt>
                <c:pt idx="165">
                  <c:v>0.21500000000000002</c:v>
                </c:pt>
                <c:pt idx="166">
                  <c:v>0.21600000000000003</c:v>
                </c:pt>
                <c:pt idx="167">
                  <c:v>0.21699999999999905</c:v>
                </c:pt>
                <c:pt idx="168">
                  <c:v>0.21800000000000003</c:v>
                </c:pt>
                <c:pt idx="169">
                  <c:v>0.21900000000000003</c:v>
                </c:pt>
                <c:pt idx="170">
                  <c:v>0.22</c:v>
                </c:pt>
                <c:pt idx="171">
                  <c:v>0.22099999999999903</c:v>
                </c:pt>
                <c:pt idx="172">
                  <c:v>0.22199999999999903</c:v>
                </c:pt>
                <c:pt idx="173">
                  <c:v>0.22299999999999903</c:v>
                </c:pt>
                <c:pt idx="174">
                  <c:v>0.224</c:v>
                </c:pt>
                <c:pt idx="175">
                  <c:v>0.22500000000000001</c:v>
                </c:pt>
                <c:pt idx="176">
                  <c:v>0.22600000000000001</c:v>
                </c:pt>
                <c:pt idx="177">
                  <c:v>0.22699999999999904</c:v>
                </c:pt>
                <c:pt idx="178">
                  <c:v>0.22800000000000001</c:v>
                </c:pt>
                <c:pt idx="179">
                  <c:v>0.22900000000000001</c:v>
                </c:pt>
                <c:pt idx="180">
                  <c:v>0.22999999999999904</c:v>
                </c:pt>
                <c:pt idx="181">
                  <c:v>0.23100000000000001</c:v>
                </c:pt>
                <c:pt idx="182">
                  <c:v>0.23200000000000001</c:v>
                </c:pt>
                <c:pt idx="183">
                  <c:v>0.23300000000000001</c:v>
                </c:pt>
                <c:pt idx="184">
                  <c:v>0.23399999999999904</c:v>
                </c:pt>
                <c:pt idx="185">
                  <c:v>0.23500000000000001</c:v>
                </c:pt>
                <c:pt idx="186">
                  <c:v>0.23599999999999907</c:v>
                </c:pt>
                <c:pt idx="187">
                  <c:v>0.23700000000000004</c:v>
                </c:pt>
                <c:pt idx="188">
                  <c:v>0.23800000000000004</c:v>
                </c:pt>
                <c:pt idx="189">
                  <c:v>0.23900000000000005</c:v>
                </c:pt>
                <c:pt idx="190">
                  <c:v>0.24000000000000002</c:v>
                </c:pt>
                <c:pt idx="191">
                  <c:v>0.24100000000000002</c:v>
                </c:pt>
                <c:pt idx="192">
                  <c:v>0.24200000000000002</c:v>
                </c:pt>
                <c:pt idx="193">
                  <c:v>0.24299999999999908</c:v>
                </c:pt>
                <c:pt idx="194">
                  <c:v>0.24400000000000002</c:v>
                </c:pt>
                <c:pt idx="195">
                  <c:v>0.24500000000000002</c:v>
                </c:pt>
                <c:pt idx="196">
                  <c:v>0.24600000000000002</c:v>
                </c:pt>
                <c:pt idx="197">
                  <c:v>0.24699999999999905</c:v>
                </c:pt>
                <c:pt idx="198">
                  <c:v>0.24799999999999905</c:v>
                </c:pt>
                <c:pt idx="199">
                  <c:v>0.24899999999999906</c:v>
                </c:pt>
                <c:pt idx="200">
                  <c:v>0.25</c:v>
                </c:pt>
                <c:pt idx="201">
                  <c:v>0.251</c:v>
                </c:pt>
                <c:pt idx="202">
                  <c:v>0.25199999999999906</c:v>
                </c:pt>
                <c:pt idx="203">
                  <c:v>0.25299999999999906</c:v>
                </c:pt>
                <c:pt idx="204">
                  <c:v>0.254</c:v>
                </c:pt>
                <c:pt idx="205">
                  <c:v>0.255</c:v>
                </c:pt>
                <c:pt idx="206">
                  <c:v>0.25599999999999906</c:v>
                </c:pt>
                <c:pt idx="207">
                  <c:v>0.25700000000000001</c:v>
                </c:pt>
                <c:pt idx="208">
                  <c:v>0.25800000000000001</c:v>
                </c:pt>
                <c:pt idx="209">
                  <c:v>0.25900000000000001</c:v>
                </c:pt>
                <c:pt idx="210">
                  <c:v>0.25999999999999907</c:v>
                </c:pt>
                <c:pt idx="211">
                  <c:v>0.26100000000000001</c:v>
                </c:pt>
                <c:pt idx="212">
                  <c:v>0.26200000000000001</c:v>
                </c:pt>
                <c:pt idx="213">
                  <c:v>0.26300000000000001</c:v>
                </c:pt>
                <c:pt idx="214">
                  <c:v>0.26400000000000001</c:v>
                </c:pt>
                <c:pt idx="215">
                  <c:v>0.26500000000000001</c:v>
                </c:pt>
                <c:pt idx="216">
                  <c:v>0.26599999999999902</c:v>
                </c:pt>
                <c:pt idx="217">
                  <c:v>0.26700000000000002</c:v>
                </c:pt>
                <c:pt idx="218">
                  <c:v>0.26800000000000002</c:v>
                </c:pt>
                <c:pt idx="219">
                  <c:v>0.26900000000000002</c:v>
                </c:pt>
                <c:pt idx="220">
                  <c:v>0.27</c:v>
                </c:pt>
                <c:pt idx="221">
                  <c:v>0.27099999999999902</c:v>
                </c:pt>
                <c:pt idx="222">
                  <c:v>0.27200000000000002</c:v>
                </c:pt>
                <c:pt idx="223">
                  <c:v>0.27300000000000002</c:v>
                </c:pt>
                <c:pt idx="224">
                  <c:v>0.27400000000000002</c:v>
                </c:pt>
                <c:pt idx="225">
                  <c:v>0.27499999999999902</c:v>
                </c:pt>
                <c:pt idx="226">
                  <c:v>0.27600000000000002</c:v>
                </c:pt>
                <c:pt idx="227">
                  <c:v>0.27700000000000002</c:v>
                </c:pt>
                <c:pt idx="228">
                  <c:v>0.27800000000000002</c:v>
                </c:pt>
                <c:pt idx="229">
                  <c:v>0.27900000000000008</c:v>
                </c:pt>
                <c:pt idx="230">
                  <c:v>0.27999999999999903</c:v>
                </c:pt>
                <c:pt idx="231">
                  <c:v>0.28100000000000008</c:v>
                </c:pt>
                <c:pt idx="232">
                  <c:v>0.28200000000000008</c:v>
                </c:pt>
                <c:pt idx="233">
                  <c:v>0.28300000000000008</c:v>
                </c:pt>
                <c:pt idx="234">
                  <c:v>0.28399999999999903</c:v>
                </c:pt>
                <c:pt idx="235">
                  <c:v>0.28500000000000009</c:v>
                </c:pt>
                <c:pt idx="236">
                  <c:v>0.28600000000000009</c:v>
                </c:pt>
                <c:pt idx="237">
                  <c:v>0.28700000000000009</c:v>
                </c:pt>
                <c:pt idx="238">
                  <c:v>0.28800000000000009</c:v>
                </c:pt>
                <c:pt idx="239">
                  <c:v>0.28899999999999904</c:v>
                </c:pt>
                <c:pt idx="240">
                  <c:v>0.29000000000000004</c:v>
                </c:pt>
                <c:pt idx="241">
                  <c:v>0.29100000000000004</c:v>
                </c:pt>
                <c:pt idx="242">
                  <c:v>0.29199999999999904</c:v>
                </c:pt>
                <c:pt idx="243">
                  <c:v>0.29300000000000004</c:v>
                </c:pt>
                <c:pt idx="244">
                  <c:v>0.29399999999999904</c:v>
                </c:pt>
                <c:pt idx="245">
                  <c:v>0.29500000000000004</c:v>
                </c:pt>
                <c:pt idx="246">
                  <c:v>0.2960000000000001</c:v>
                </c:pt>
                <c:pt idx="247">
                  <c:v>0.2970000000000001</c:v>
                </c:pt>
                <c:pt idx="248">
                  <c:v>0.2980000000000001</c:v>
                </c:pt>
                <c:pt idx="249">
                  <c:v>0.2990000000000001</c:v>
                </c:pt>
                <c:pt idx="250">
                  <c:v>0.30000000000000004</c:v>
                </c:pt>
                <c:pt idx="251">
                  <c:v>0.3010000000000001</c:v>
                </c:pt>
                <c:pt idx="252">
                  <c:v>0.3020000000000001</c:v>
                </c:pt>
                <c:pt idx="253">
                  <c:v>0.3029999999999991</c:v>
                </c:pt>
                <c:pt idx="254">
                  <c:v>0.3040000000000001</c:v>
                </c:pt>
                <c:pt idx="255">
                  <c:v>0.3050000000000001</c:v>
                </c:pt>
                <c:pt idx="256">
                  <c:v>0.30600000000000011</c:v>
                </c:pt>
                <c:pt idx="257">
                  <c:v>0.30700000000000005</c:v>
                </c:pt>
                <c:pt idx="258">
                  <c:v>0.30800000000000005</c:v>
                </c:pt>
                <c:pt idx="259">
                  <c:v>0.30900000000000005</c:v>
                </c:pt>
                <c:pt idx="260">
                  <c:v>0.30999999999999911</c:v>
                </c:pt>
                <c:pt idx="261">
                  <c:v>0.31100000000000005</c:v>
                </c:pt>
                <c:pt idx="262">
                  <c:v>0.31200000000000006</c:v>
                </c:pt>
                <c:pt idx="263">
                  <c:v>0.31300000000000006</c:v>
                </c:pt>
                <c:pt idx="264">
                  <c:v>0.31399999999999911</c:v>
                </c:pt>
                <c:pt idx="265">
                  <c:v>0.31499999999999911</c:v>
                </c:pt>
                <c:pt idx="266">
                  <c:v>0.31600000000000006</c:v>
                </c:pt>
                <c:pt idx="267">
                  <c:v>0.31700000000000006</c:v>
                </c:pt>
                <c:pt idx="268">
                  <c:v>0.31799999999999912</c:v>
                </c:pt>
                <c:pt idx="269">
                  <c:v>0.31899999999999912</c:v>
                </c:pt>
                <c:pt idx="270">
                  <c:v>0.32000000000000006</c:v>
                </c:pt>
                <c:pt idx="271">
                  <c:v>0.32100000000000006</c:v>
                </c:pt>
                <c:pt idx="272">
                  <c:v>0.32199999999999912</c:v>
                </c:pt>
                <c:pt idx="273">
                  <c:v>0.32299999999999912</c:v>
                </c:pt>
                <c:pt idx="274">
                  <c:v>0.32400000000000007</c:v>
                </c:pt>
                <c:pt idx="275">
                  <c:v>0.32500000000000007</c:v>
                </c:pt>
                <c:pt idx="276">
                  <c:v>0.32600000000000007</c:v>
                </c:pt>
                <c:pt idx="277">
                  <c:v>0.32699999999999907</c:v>
                </c:pt>
                <c:pt idx="278">
                  <c:v>0.32800000000000007</c:v>
                </c:pt>
                <c:pt idx="279">
                  <c:v>0.32900000000000007</c:v>
                </c:pt>
                <c:pt idx="280">
                  <c:v>0.33000000000000007</c:v>
                </c:pt>
                <c:pt idx="281">
                  <c:v>0.33099999999999907</c:v>
                </c:pt>
                <c:pt idx="282">
                  <c:v>0.33200000000000007</c:v>
                </c:pt>
                <c:pt idx="283">
                  <c:v>0.33300000000000007</c:v>
                </c:pt>
                <c:pt idx="284">
                  <c:v>0.33400000000000007</c:v>
                </c:pt>
                <c:pt idx="285">
                  <c:v>0.33500000000000008</c:v>
                </c:pt>
                <c:pt idx="286">
                  <c:v>0.33600000000000008</c:v>
                </c:pt>
                <c:pt idx="287">
                  <c:v>0.33700000000000008</c:v>
                </c:pt>
                <c:pt idx="288">
                  <c:v>0.33799999999999908</c:v>
                </c:pt>
                <c:pt idx="289">
                  <c:v>0.33900000000000008</c:v>
                </c:pt>
                <c:pt idx="290">
                  <c:v>0.34</c:v>
                </c:pt>
                <c:pt idx="291">
                  <c:v>0.34100000000000008</c:v>
                </c:pt>
                <c:pt idx="292">
                  <c:v>0.34199999999999903</c:v>
                </c:pt>
                <c:pt idx="293">
                  <c:v>0.34300000000000008</c:v>
                </c:pt>
                <c:pt idx="294">
                  <c:v>0.34399999999999903</c:v>
                </c:pt>
                <c:pt idx="295">
                  <c:v>0.34500000000000008</c:v>
                </c:pt>
                <c:pt idx="296">
                  <c:v>0.34600000000000009</c:v>
                </c:pt>
                <c:pt idx="297">
                  <c:v>0.34700000000000009</c:v>
                </c:pt>
                <c:pt idx="298">
                  <c:v>0.34800000000000009</c:v>
                </c:pt>
                <c:pt idx="299">
                  <c:v>0.34899999999999903</c:v>
                </c:pt>
                <c:pt idx="300">
                  <c:v>0.34999999999999903</c:v>
                </c:pt>
                <c:pt idx="301">
                  <c:v>0.35100000000000009</c:v>
                </c:pt>
                <c:pt idx="302">
                  <c:v>0.35200000000000004</c:v>
                </c:pt>
                <c:pt idx="303">
                  <c:v>0.35300000000000004</c:v>
                </c:pt>
                <c:pt idx="304">
                  <c:v>0.35400000000000004</c:v>
                </c:pt>
                <c:pt idx="305">
                  <c:v>0.35500000000000004</c:v>
                </c:pt>
                <c:pt idx="306">
                  <c:v>0.35600000000000004</c:v>
                </c:pt>
                <c:pt idx="307">
                  <c:v>0.35700000000000004</c:v>
                </c:pt>
                <c:pt idx="308">
                  <c:v>0.35800000000000004</c:v>
                </c:pt>
                <c:pt idx="309">
                  <c:v>0.3590000000000001</c:v>
                </c:pt>
                <c:pt idx="310">
                  <c:v>0.36000000000000004</c:v>
                </c:pt>
                <c:pt idx="311">
                  <c:v>0.3610000000000001</c:v>
                </c:pt>
                <c:pt idx="312">
                  <c:v>0.3619999999999991</c:v>
                </c:pt>
                <c:pt idx="313">
                  <c:v>0.3630000000000001</c:v>
                </c:pt>
                <c:pt idx="314">
                  <c:v>0.3640000000000001</c:v>
                </c:pt>
                <c:pt idx="315">
                  <c:v>0.3650000000000001</c:v>
                </c:pt>
                <c:pt idx="316">
                  <c:v>0.3659999999999991</c:v>
                </c:pt>
                <c:pt idx="317">
                  <c:v>0.3670000000000001</c:v>
                </c:pt>
                <c:pt idx="318">
                  <c:v>0.36799999999999911</c:v>
                </c:pt>
                <c:pt idx="319">
                  <c:v>0.36900000000000011</c:v>
                </c:pt>
                <c:pt idx="320">
                  <c:v>0.37000000000000005</c:v>
                </c:pt>
                <c:pt idx="321">
                  <c:v>0.37099999999999911</c:v>
                </c:pt>
                <c:pt idx="322">
                  <c:v>0.37200000000000005</c:v>
                </c:pt>
                <c:pt idx="323">
                  <c:v>0.37300000000000005</c:v>
                </c:pt>
                <c:pt idx="324">
                  <c:v>0.37400000000000005</c:v>
                </c:pt>
                <c:pt idx="325">
                  <c:v>0.37500000000000006</c:v>
                </c:pt>
                <c:pt idx="326">
                  <c:v>0.37600000000000006</c:v>
                </c:pt>
                <c:pt idx="327">
                  <c:v>0.37699999999999911</c:v>
                </c:pt>
                <c:pt idx="328">
                  <c:v>0.37800000000000006</c:v>
                </c:pt>
                <c:pt idx="329">
                  <c:v>0.37900000000000006</c:v>
                </c:pt>
                <c:pt idx="330">
                  <c:v>0.38000000000000006</c:v>
                </c:pt>
                <c:pt idx="331">
                  <c:v>0.38100000000000006</c:v>
                </c:pt>
                <c:pt idx="332">
                  <c:v>0.38200000000000006</c:v>
                </c:pt>
                <c:pt idx="333">
                  <c:v>0.38300000000000006</c:v>
                </c:pt>
                <c:pt idx="334">
                  <c:v>0.38400000000000006</c:v>
                </c:pt>
                <c:pt idx="335">
                  <c:v>0.38500000000000006</c:v>
                </c:pt>
                <c:pt idx="336">
                  <c:v>0.38600000000000007</c:v>
                </c:pt>
                <c:pt idx="337">
                  <c:v>0.38700000000000007</c:v>
                </c:pt>
                <c:pt idx="338">
                  <c:v>0.38800000000000007</c:v>
                </c:pt>
                <c:pt idx="339">
                  <c:v>0.38900000000000007</c:v>
                </c:pt>
                <c:pt idx="340">
                  <c:v>0.39000000000000007</c:v>
                </c:pt>
                <c:pt idx="341">
                  <c:v>0.39100000000000007</c:v>
                </c:pt>
                <c:pt idx="342">
                  <c:v>0.39199999999999907</c:v>
                </c:pt>
                <c:pt idx="343">
                  <c:v>0.39300000000000007</c:v>
                </c:pt>
                <c:pt idx="344">
                  <c:v>0.39399999999999907</c:v>
                </c:pt>
                <c:pt idx="345">
                  <c:v>0.39500000000000007</c:v>
                </c:pt>
                <c:pt idx="346">
                  <c:v>0.39600000000000007</c:v>
                </c:pt>
                <c:pt idx="347">
                  <c:v>0.39699999999999908</c:v>
                </c:pt>
                <c:pt idx="348">
                  <c:v>0.39800000000000008</c:v>
                </c:pt>
                <c:pt idx="349">
                  <c:v>0.39900000000000008</c:v>
                </c:pt>
                <c:pt idx="350">
                  <c:v>0.4</c:v>
                </c:pt>
                <c:pt idx="351">
                  <c:v>0.40100000000000002</c:v>
                </c:pt>
                <c:pt idx="352">
                  <c:v>0.40200000000000002</c:v>
                </c:pt>
                <c:pt idx="353">
                  <c:v>0.40299999999999903</c:v>
                </c:pt>
                <c:pt idx="354">
                  <c:v>0.40399999999999903</c:v>
                </c:pt>
                <c:pt idx="355">
                  <c:v>0.40500000000000008</c:v>
                </c:pt>
                <c:pt idx="356">
                  <c:v>0.40599999999999903</c:v>
                </c:pt>
                <c:pt idx="357">
                  <c:v>0.40700000000000008</c:v>
                </c:pt>
                <c:pt idx="358">
                  <c:v>0.40799999999999903</c:v>
                </c:pt>
                <c:pt idx="359">
                  <c:v>0.40899999999999903</c:v>
                </c:pt>
                <c:pt idx="360">
                  <c:v>0.41000000000000009</c:v>
                </c:pt>
                <c:pt idx="361">
                  <c:v>0.41100000000000009</c:v>
                </c:pt>
                <c:pt idx="362">
                  <c:v>0.41199999999999903</c:v>
                </c:pt>
                <c:pt idx="363">
                  <c:v>0.41300000000000009</c:v>
                </c:pt>
                <c:pt idx="364">
                  <c:v>0.41400000000000009</c:v>
                </c:pt>
                <c:pt idx="365">
                  <c:v>0.41500000000000009</c:v>
                </c:pt>
                <c:pt idx="366">
                  <c:v>0.41599999999999904</c:v>
                </c:pt>
                <c:pt idx="367">
                  <c:v>0.41700000000000004</c:v>
                </c:pt>
                <c:pt idx="368">
                  <c:v>0.41800000000000004</c:v>
                </c:pt>
                <c:pt idx="369">
                  <c:v>0.41899999999999904</c:v>
                </c:pt>
                <c:pt idx="370">
                  <c:v>0.4199999999999991</c:v>
                </c:pt>
                <c:pt idx="371">
                  <c:v>0.4210000000000001</c:v>
                </c:pt>
                <c:pt idx="372">
                  <c:v>0.4220000000000001</c:v>
                </c:pt>
                <c:pt idx="373">
                  <c:v>0.4229999999999991</c:v>
                </c:pt>
                <c:pt idx="374">
                  <c:v>0.4239999999999991</c:v>
                </c:pt>
                <c:pt idx="375">
                  <c:v>0.4249999999999991</c:v>
                </c:pt>
                <c:pt idx="376">
                  <c:v>0.4260000000000001</c:v>
                </c:pt>
                <c:pt idx="377">
                  <c:v>0.4270000000000001</c:v>
                </c:pt>
                <c:pt idx="378">
                  <c:v>0.4280000000000001</c:v>
                </c:pt>
                <c:pt idx="379">
                  <c:v>0.4290000000000001</c:v>
                </c:pt>
                <c:pt idx="380">
                  <c:v>0.43000000000000005</c:v>
                </c:pt>
                <c:pt idx="381">
                  <c:v>0.43100000000000011</c:v>
                </c:pt>
                <c:pt idx="382">
                  <c:v>0.43199999999999911</c:v>
                </c:pt>
                <c:pt idx="383">
                  <c:v>0.43299999999999911</c:v>
                </c:pt>
                <c:pt idx="384">
                  <c:v>0.43400000000000005</c:v>
                </c:pt>
                <c:pt idx="385">
                  <c:v>0.43499999999999911</c:v>
                </c:pt>
                <c:pt idx="386">
                  <c:v>0.43600000000000005</c:v>
                </c:pt>
                <c:pt idx="387">
                  <c:v>0.43700000000000006</c:v>
                </c:pt>
                <c:pt idx="388">
                  <c:v>0.43799999999999911</c:v>
                </c:pt>
                <c:pt idx="389">
                  <c:v>0.43900000000000006</c:v>
                </c:pt>
                <c:pt idx="390">
                  <c:v>0.44</c:v>
                </c:pt>
                <c:pt idx="391">
                  <c:v>0.441</c:v>
                </c:pt>
                <c:pt idx="392">
                  <c:v>0.442</c:v>
                </c:pt>
                <c:pt idx="393">
                  <c:v>0.44299999999999906</c:v>
                </c:pt>
                <c:pt idx="394">
                  <c:v>0.44400000000000001</c:v>
                </c:pt>
                <c:pt idx="395">
                  <c:v>0.44500000000000001</c:v>
                </c:pt>
                <c:pt idx="396">
                  <c:v>0.44599999999999906</c:v>
                </c:pt>
                <c:pt idx="397">
                  <c:v>0.44700000000000001</c:v>
                </c:pt>
                <c:pt idx="398">
                  <c:v>0.44799999999999907</c:v>
                </c:pt>
                <c:pt idx="399">
                  <c:v>0.44900000000000001</c:v>
                </c:pt>
                <c:pt idx="400">
                  <c:v>0.45</c:v>
                </c:pt>
                <c:pt idx="401">
                  <c:v>0.45099999999999907</c:v>
                </c:pt>
                <c:pt idx="402">
                  <c:v>0.45200000000000001</c:v>
                </c:pt>
                <c:pt idx="403">
                  <c:v>0.45300000000000001</c:v>
                </c:pt>
                <c:pt idx="404">
                  <c:v>0.45400000000000001</c:v>
                </c:pt>
                <c:pt idx="405">
                  <c:v>0.45500000000000002</c:v>
                </c:pt>
                <c:pt idx="406">
                  <c:v>0.45600000000000002</c:v>
                </c:pt>
                <c:pt idx="407">
                  <c:v>0.45700000000000002</c:v>
                </c:pt>
                <c:pt idx="408">
                  <c:v>0.45800000000000002</c:v>
                </c:pt>
                <c:pt idx="409">
                  <c:v>0.45899999999999902</c:v>
                </c:pt>
                <c:pt idx="410">
                  <c:v>0.46</c:v>
                </c:pt>
                <c:pt idx="411">
                  <c:v>0.46099999999999902</c:v>
                </c:pt>
                <c:pt idx="412">
                  <c:v>0.46200000000000002</c:v>
                </c:pt>
                <c:pt idx="413">
                  <c:v>0.46300000000000002</c:v>
                </c:pt>
                <c:pt idx="414">
                  <c:v>0.46400000000000002</c:v>
                </c:pt>
                <c:pt idx="415">
                  <c:v>0.46500000000000002</c:v>
                </c:pt>
                <c:pt idx="416">
                  <c:v>0.46599999999999903</c:v>
                </c:pt>
                <c:pt idx="417">
                  <c:v>0.46700000000000008</c:v>
                </c:pt>
                <c:pt idx="418">
                  <c:v>0.46800000000000008</c:v>
                </c:pt>
                <c:pt idx="419">
                  <c:v>0.46900000000000008</c:v>
                </c:pt>
                <c:pt idx="420">
                  <c:v>0.47000000000000008</c:v>
                </c:pt>
                <c:pt idx="421">
                  <c:v>0.47100000000000009</c:v>
                </c:pt>
                <c:pt idx="422">
                  <c:v>0.47200000000000009</c:v>
                </c:pt>
                <c:pt idx="423">
                  <c:v>0.47300000000000009</c:v>
                </c:pt>
                <c:pt idx="424">
                  <c:v>0.47399999999999903</c:v>
                </c:pt>
                <c:pt idx="425">
                  <c:v>0.47500000000000009</c:v>
                </c:pt>
                <c:pt idx="426">
                  <c:v>0.47600000000000009</c:v>
                </c:pt>
                <c:pt idx="427">
                  <c:v>0.47699999999999904</c:v>
                </c:pt>
                <c:pt idx="428">
                  <c:v>0.47800000000000009</c:v>
                </c:pt>
                <c:pt idx="429">
                  <c:v>0.47899999999999904</c:v>
                </c:pt>
                <c:pt idx="430">
                  <c:v>0.48000000000000004</c:v>
                </c:pt>
                <c:pt idx="431">
                  <c:v>0.48100000000000004</c:v>
                </c:pt>
                <c:pt idx="432">
                  <c:v>0.48199999999999904</c:v>
                </c:pt>
                <c:pt idx="433">
                  <c:v>0.48300000000000004</c:v>
                </c:pt>
                <c:pt idx="434">
                  <c:v>0.4839999999999991</c:v>
                </c:pt>
                <c:pt idx="435">
                  <c:v>0.4850000000000001</c:v>
                </c:pt>
                <c:pt idx="436">
                  <c:v>0.4860000000000001</c:v>
                </c:pt>
                <c:pt idx="437">
                  <c:v>0.4869999999999991</c:v>
                </c:pt>
                <c:pt idx="438">
                  <c:v>0.4880000000000001</c:v>
                </c:pt>
                <c:pt idx="439">
                  <c:v>0.4889999999999991</c:v>
                </c:pt>
                <c:pt idx="440">
                  <c:v>0.4899999999999991</c:v>
                </c:pt>
                <c:pt idx="441">
                  <c:v>0.4910000000000001</c:v>
                </c:pt>
                <c:pt idx="442">
                  <c:v>0.4920000000000001</c:v>
                </c:pt>
                <c:pt idx="443">
                  <c:v>0.4930000000000001</c:v>
                </c:pt>
                <c:pt idx="444">
                  <c:v>0.49400000000000011</c:v>
                </c:pt>
                <c:pt idx="445">
                  <c:v>0.49499999999999911</c:v>
                </c:pt>
                <c:pt idx="446">
                  <c:v>0.49600000000000005</c:v>
                </c:pt>
                <c:pt idx="447">
                  <c:v>0.49700000000000005</c:v>
                </c:pt>
                <c:pt idx="448">
                  <c:v>0.49800000000000005</c:v>
                </c:pt>
                <c:pt idx="449">
                  <c:v>0.49899999999999911</c:v>
                </c:pt>
                <c:pt idx="450">
                  <c:v>0.5</c:v>
                </c:pt>
                <c:pt idx="451">
                  <c:v>0.501</c:v>
                </c:pt>
                <c:pt idx="452">
                  <c:v>0.502</c:v>
                </c:pt>
                <c:pt idx="453">
                  <c:v>0.502999999999999</c:v>
                </c:pt>
                <c:pt idx="454">
                  <c:v>0.503999999999999</c:v>
                </c:pt>
                <c:pt idx="455">
                  <c:v>0.50499999999999901</c:v>
                </c:pt>
                <c:pt idx="456">
                  <c:v>0.50600000000000001</c:v>
                </c:pt>
                <c:pt idx="457">
                  <c:v>0.50700000000000001</c:v>
                </c:pt>
                <c:pt idx="458">
                  <c:v>0.50800000000000001</c:v>
                </c:pt>
                <c:pt idx="459">
                  <c:v>0.50900000000000001</c:v>
                </c:pt>
                <c:pt idx="460">
                  <c:v>0.51</c:v>
                </c:pt>
                <c:pt idx="461">
                  <c:v>0.51100000000000001</c:v>
                </c:pt>
                <c:pt idx="462">
                  <c:v>0.51200000000000001</c:v>
                </c:pt>
                <c:pt idx="463">
                  <c:v>0.51300000000000001</c:v>
                </c:pt>
                <c:pt idx="464">
                  <c:v>0.51400000000000001</c:v>
                </c:pt>
                <c:pt idx="465">
                  <c:v>0.51500000000000001</c:v>
                </c:pt>
                <c:pt idx="466">
                  <c:v>0.51600000000000001</c:v>
                </c:pt>
                <c:pt idx="467">
                  <c:v>0.51700000000000002</c:v>
                </c:pt>
                <c:pt idx="468">
                  <c:v>0.51800000000000002</c:v>
                </c:pt>
                <c:pt idx="469">
                  <c:v>0.51900000000000002</c:v>
                </c:pt>
                <c:pt idx="470">
                  <c:v>0.52</c:v>
                </c:pt>
                <c:pt idx="471">
                  <c:v>0.52100000000000002</c:v>
                </c:pt>
                <c:pt idx="472">
                  <c:v>0.52200000000000002</c:v>
                </c:pt>
                <c:pt idx="473">
                  <c:v>0.52300000000000002</c:v>
                </c:pt>
                <c:pt idx="474">
                  <c:v>0.52400000000000002</c:v>
                </c:pt>
                <c:pt idx="475">
                  <c:v>0.52500000000000002</c:v>
                </c:pt>
                <c:pt idx="476">
                  <c:v>0.52600000000000002</c:v>
                </c:pt>
                <c:pt idx="477">
                  <c:v>0.52700000000000002</c:v>
                </c:pt>
                <c:pt idx="478">
                  <c:v>0.52800000000000002</c:v>
                </c:pt>
                <c:pt idx="479">
                  <c:v>0.52900000000000003</c:v>
                </c:pt>
                <c:pt idx="480">
                  <c:v>0.53</c:v>
                </c:pt>
                <c:pt idx="481">
                  <c:v>0.53100000000000003</c:v>
                </c:pt>
                <c:pt idx="482">
                  <c:v>0.53200000000000003</c:v>
                </c:pt>
                <c:pt idx="483">
                  <c:v>0.53300000000000003</c:v>
                </c:pt>
                <c:pt idx="484">
                  <c:v>0.53400000000000003</c:v>
                </c:pt>
                <c:pt idx="485">
                  <c:v>0.53500000000000003</c:v>
                </c:pt>
                <c:pt idx="486">
                  <c:v>0.53599999999999903</c:v>
                </c:pt>
                <c:pt idx="487">
                  <c:v>0.53700000000000003</c:v>
                </c:pt>
                <c:pt idx="488">
                  <c:v>0.53800000000000003</c:v>
                </c:pt>
                <c:pt idx="489">
                  <c:v>0.53900000000000003</c:v>
                </c:pt>
                <c:pt idx="490">
                  <c:v>0.54</c:v>
                </c:pt>
                <c:pt idx="491">
                  <c:v>0.54100000000000004</c:v>
                </c:pt>
                <c:pt idx="492">
                  <c:v>0.54199999999999904</c:v>
                </c:pt>
                <c:pt idx="493">
                  <c:v>0.54300000000000004</c:v>
                </c:pt>
                <c:pt idx="494">
                  <c:v>0.54399999999999904</c:v>
                </c:pt>
                <c:pt idx="495">
                  <c:v>0.54500000000000004</c:v>
                </c:pt>
                <c:pt idx="496">
                  <c:v>0.54600000000000004</c:v>
                </c:pt>
                <c:pt idx="497">
                  <c:v>0.54699999999999904</c:v>
                </c:pt>
                <c:pt idx="498">
                  <c:v>0.54800000000000004</c:v>
                </c:pt>
                <c:pt idx="499">
                  <c:v>0.54899999999999893</c:v>
                </c:pt>
                <c:pt idx="500">
                  <c:v>0.55000000000000004</c:v>
                </c:pt>
                <c:pt idx="501">
                  <c:v>0.55100000000000005</c:v>
                </c:pt>
                <c:pt idx="502">
                  <c:v>0.55200000000000005</c:v>
                </c:pt>
                <c:pt idx="503">
                  <c:v>0.55300000000000005</c:v>
                </c:pt>
                <c:pt idx="504">
                  <c:v>0.55400000000000005</c:v>
                </c:pt>
                <c:pt idx="505">
                  <c:v>0.55499999999999894</c:v>
                </c:pt>
                <c:pt idx="506">
                  <c:v>0.55600000000000005</c:v>
                </c:pt>
                <c:pt idx="507">
                  <c:v>0.55700000000000005</c:v>
                </c:pt>
                <c:pt idx="508">
                  <c:v>0.55800000000000005</c:v>
                </c:pt>
                <c:pt idx="509">
                  <c:v>0.55900000000000005</c:v>
                </c:pt>
                <c:pt idx="510">
                  <c:v>0.55999999999999894</c:v>
                </c:pt>
                <c:pt idx="511">
                  <c:v>0.56100000000000005</c:v>
                </c:pt>
                <c:pt idx="512">
                  <c:v>0.56200000000000017</c:v>
                </c:pt>
                <c:pt idx="513">
                  <c:v>0.56300000000000017</c:v>
                </c:pt>
                <c:pt idx="514">
                  <c:v>0.56400000000000017</c:v>
                </c:pt>
                <c:pt idx="515">
                  <c:v>0.56500000000000017</c:v>
                </c:pt>
                <c:pt idx="516">
                  <c:v>0.56600000000000017</c:v>
                </c:pt>
                <c:pt idx="517">
                  <c:v>0.56699999999999895</c:v>
                </c:pt>
                <c:pt idx="518">
                  <c:v>0.56799999999999895</c:v>
                </c:pt>
                <c:pt idx="519">
                  <c:v>0.56900000000000017</c:v>
                </c:pt>
                <c:pt idx="520">
                  <c:v>0.57000000000000017</c:v>
                </c:pt>
                <c:pt idx="521">
                  <c:v>0.57100000000000017</c:v>
                </c:pt>
                <c:pt idx="522">
                  <c:v>0.57200000000000017</c:v>
                </c:pt>
                <c:pt idx="523">
                  <c:v>0.57300000000000018</c:v>
                </c:pt>
                <c:pt idx="524">
                  <c:v>0.57400000000000018</c:v>
                </c:pt>
                <c:pt idx="525">
                  <c:v>0.57500000000000018</c:v>
                </c:pt>
                <c:pt idx="526">
                  <c:v>0.57600000000000018</c:v>
                </c:pt>
                <c:pt idx="527">
                  <c:v>0.57700000000000007</c:v>
                </c:pt>
                <c:pt idx="528">
                  <c:v>0.57800000000000007</c:v>
                </c:pt>
                <c:pt idx="529">
                  <c:v>0.57900000000000007</c:v>
                </c:pt>
                <c:pt idx="530">
                  <c:v>0.58000000000000007</c:v>
                </c:pt>
                <c:pt idx="531">
                  <c:v>0.58099999999999996</c:v>
                </c:pt>
                <c:pt idx="532">
                  <c:v>0.58199999999999996</c:v>
                </c:pt>
                <c:pt idx="533">
                  <c:v>0.58299999999999996</c:v>
                </c:pt>
                <c:pt idx="534">
                  <c:v>0.58399999999999996</c:v>
                </c:pt>
                <c:pt idx="535">
                  <c:v>0.58499999999999996</c:v>
                </c:pt>
                <c:pt idx="536">
                  <c:v>0.58599999999999997</c:v>
                </c:pt>
                <c:pt idx="537">
                  <c:v>0.58699999999999997</c:v>
                </c:pt>
                <c:pt idx="538">
                  <c:v>0.58799999999999997</c:v>
                </c:pt>
                <c:pt idx="539">
                  <c:v>0.58899999999999997</c:v>
                </c:pt>
                <c:pt idx="540">
                  <c:v>0.59</c:v>
                </c:pt>
                <c:pt idx="541">
                  <c:v>0.59099999999999997</c:v>
                </c:pt>
                <c:pt idx="542">
                  <c:v>0.59199999999999997</c:v>
                </c:pt>
                <c:pt idx="543">
                  <c:v>0.59299999999999997</c:v>
                </c:pt>
                <c:pt idx="544">
                  <c:v>0.59399999999999897</c:v>
                </c:pt>
                <c:pt idx="545">
                  <c:v>0.59499999999999897</c:v>
                </c:pt>
                <c:pt idx="546">
                  <c:v>0.59599999999999898</c:v>
                </c:pt>
                <c:pt idx="547">
                  <c:v>0.59699999999999998</c:v>
                </c:pt>
                <c:pt idx="548">
                  <c:v>0.59799999999999898</c:v>
                </c:pt>
                <c:pt idx="549">
                  <c:v>0.59899999999999998</c:v>
                </c:pt>
                <c:pt idx="550">
                  <c:v>0.60000000000000009</c:v>
                </c:pt>
                <c:pt idx="551">
                  <c:v>0.70000000000000018</c:v>
                </c:pt>
                <c:pt idx="552">
                  <c:v>0.8</c:v>
                </c:pt>
                <c:pt idx="553">
                  <c:v>0.9</c:v>
                </c:pt>
                <c:pt idx="554">
                  <c:v>1</c:v>
                </c:pt>
                <c:pt idx="555">
                  <c:v>1.1000000000000001</c:v>
                </c:pt>
                <c:pt idx="556">
                  <c:v>1.2</c:v>
                </c:pt>
                <c:pt idx="557">
                  <c:v>1.3</c:v>
                </c:pt>
                <c:pt idx="558">
                  <c:v>1.4</c:v>
                </c:pt>
                <c:pt idx="559">
                  <c:v>1.5</c:v>
                </c:pt>
                <c:pt idx="560">
                  <c:v>1.6</c:v>
                </c:pt>
                <c:pt idx="561">
                  <c:v>1.7</c:v>
                </c:pt>
                <c:pt idx="562">
                  <c:v>1.8</c:v>
                </c:pt>
                <c:pt idx="563">
                  <c:v>1.9000000000000001</c:v>
                </c:pt>
                <c:pt idx="564">
                  <c:v>2</c:v>
                </c:pt>
                <c:pt idx="565">
                  <c:v>2.1</c:v>
                </c:pt>
                <c:pt idx="566">
                  <c:v>2.2000000000000002</c:v>
                </c:pt>
                <c:pt idx="567">
                  <c:v>2.3000000000000003</c:v>
                </c:pt>
                <c:pt idx="568">
                  <c:v>2.4</c:v>
                </c:pt>
                <c:pt idx="569">
                  <c:v>2.5</c:v>
                </c:pt>
                <c:pt idx="570">
                  <c:v>2.6</c:v>
                </c:pt>
                <c:pt idx="571">
                  <c:v>2.7</c:v>
                </c:pt>
                <c:pt idx="572">
                  <c:v>2.8000000000000003</c:v>
                </c:pt>
                <c:pt idx="573">
                  <c:v>2.9</c:v>
                </c:pt>
                <c:pt idx="574">
                  <c:v>3</c:v>
                </c:pt>
                <c:pt idx="575">
                  <c:v>3.1</c:v>
                </c:pt>
                <c:pt idx="576">
                  <c:v>3.2</c:v>
                </c:pt>
                <c:pt idx="577">
                  <c:v>3.3000000000000003</c:v>
                </c:pt>
                <c:pt idx="578">
                  <c:v>3.4</c:v>
                </c:pt>
                <c:pt idx="579">
                  <c:v>3.5</c:v>
                </c:pt>
                <c:pt idx="580">
                  <c:v>3.6</c:v>
                </c:pt>
                <c:pt idx="581">
                  <c:v>3.7</c:v>
                </c:pt>
                <c:pt idx="582">
                  <c:v>3.8000000000000003</c:v>
                </c:pt>
                <c:pt idx="583">
                  <c:v>3.9</c:v>
                </c:pt>
                <c:pt idx="584">
                  <c:v>4</c:v>
                </c:pt>
                <c:pt idx="585">
                  <c:v>4.0999999999999996</c:v>
                </c:pt>
                <c:pt idx="586">
                  <c:v>4.2</c:v>
                </c:pt>
                <c:pt idx="587">
                  <c:v>4.3</c:v>
                </c:pt>
                <c:pt idx="588">
                  <c:v>4.4000000000000004</c:v>
                </c:pt>
                <c:pt idx="589">
                  <c:v>4.5</c:v>
                </c:pt>
                <c:pt idx="590">
                  <c:v>4.6000000000000005</c:v>
                </c:pt>
                <c:pt idx="591">
                  <c:v>4.7</c:v>
                </c:pt>
                <c:pt idx="592">
                  <c:v>4.8</c:v>
                </c:pt>
                <c:pt idx="593">
                  <c:v>4.9000000000000004</c:v>
                </c:pt>
                <c:pt idx="594">
                  <c:v>5</c:v>
                </c:pt>
                <c:pt idx="595">
                  <c:v>5.1000000000000005</c:v>
                </c:pt>
                <c:pt idx="596">
                  <c:v>5.2</c:v>
                </c:pt>
                <c:pt idx="597">
                  <c:v>5.3</c:v>
                </c:pt>
                <c:pt idx="598">
                  <c:v>5.4</c:v>
                </c:pt>
                <c:pt idx="599">
                  <c:v>5.5</c:v>
                </c:pt>
                <c:pt idx="600">
                  <c:v>5.6000000000000005</c:v>
                </c:pt>
                <c:pt idx="601">
                  <c:v>5.7</c:v>
                </c:pt>
                <c:pt idx="602">
                  <c:v>5.8</c:v>
                </c:pt>
                <c:pt idx="603">
                  <c:v>5.9</c:v>
                </c:pt>
                <c:pt idx="604">
                  <c:v>6</c:v>
                </c:pt>
                <c:pt idx="605">
                  <c:v>6.1000000000000005</c:v>
                </c:pt>
                <c:pt idx="606">
                  <c:v>6.2</c:v>
                </c:pt>
                <c:pt idx="607">
                  <c:v>6.3</c:v>
                </c:pt>
                <c:pt idx="608">
                  <c:v>6.4</c:v>
                </c:pt>
                <c:pt idx="609">
                  <c:v>6.5</c:v>
                </c:pt>
                <c:pt idx="610">
                  <c:v>6.6000000000000005</c:v>
                </c:pt>
                <c:pt idx="611">
                  <c:v>6.7</c:v>
                </c:pt>
                <c:pt idx="612">
                  <c:v>6.8</c:v>
                </c:pt>
                <c:pt idx="613">
                  <c:v>6.9</c:v>
                </c:pt>
                <c:pt idx="614">
                  <c:v>7</c:v>
                </c:pt>
                <c:pt idx="615">
                  <c:v>7.1000000000000005</c:v>
                </c:pt>
                <c:pt idx="616">
                  <c:v>7.2</c:v>
                </c:pt>
                <c:pt idx="617">
                  <c:v>7.3</c:v>
                </c:pt>
                <c:pt idx="618">
                  <c:v>7.4</c:v>
                </c:pt>
                <c:pt idx="619">
                  <c:v>7.5</c:v>
                </c:pt>
                <c:pt idx="620">
                  <c:v>7.6000000000000005</c:v>
                </c:pt>
                <c:pt idx="621">
                  <c:v>7.7</c:v>
                </c:pt>
                <c:pt idx="622">
                  <c:v>7.8</c:v>
                </c:pt>
                <c:pt idx="623">
                  <c:v>7.8999999999999906</c:v>
                </c:pt>
                <c:pt idx="624">
                  <c:v>8</c:v>
                </c:pt>
                <c:pt idx="625">
                  <c:v>8.1</c:v>
                </c:pt>
                <c:pt idx="626">
                  <c:v>8.2000000000000011</c:v>
                </c:pt>
                <c:pt idx="627">
                  <c:v>8.3000000000000007</c:v>
                </c:pt>
                <c:pt idx="628">
                  <c:v>8.4</c:v>
                </c:pt>
                <c:pt idx="629">
                  <c:v>8.5</c:v>
                </c:pt>
                <c:pt idx="630">
                  <c:v>8.6</c:v>
                </c:pt>
                <c:pt idx="631">
                  <c:v>8.7000000000000011</c:v>
                </c:pt>
                <c:pt idx="632">
                  <c:v>8.8000000000000007</c:v>
                </c:pt>
                <c:pt idx="633">
                  <c:v>8.9</c:v>
                </c:pt>
                <c:pt idx="634">
                  <c:v>9</c:v>
                </c:pt>
                <c:pt idx="635">
                  <c:v>9.1</c:v>
                </c:pt>
                <c:pt idx="636">
                  <c:v>9.2000000000000011</c:v>
                </c:pt>
                <c:pt idx="637">
                  <c:v>9.3000000000000007</c:v>
                </c:pt>
                <c:pt idx="638">
                  <c:v>9.4</c:v>
                </c:pt>
                <c:pt idx="639">
                  <c:v>9.5</c:v>
                </c:pt>
                <c:pt idx="640">
                  <c:v>9.6</c:v>
                </c:pt>
                <c:pt idx="641">
                  <c:v>9.7000000000000011</c:v>
                </c:pt>
                <c:pt idx="642">
                  <c:v>9.8000000000000007</c:v>
                </c:pt>
                <c:pt idx="643">
                  <c:v>9.9</c:v>
                </c:pt>
                <c:pt idx="644">
                  <c:v>10</c:v>
                </c:pt>
                <c:pt idx="645">
                  <c:v>10.1</c:v>
                </c:pt>
                <c:pt idx="646">
                  <c:v>10.200000000000001</c:v>
                </c:pt>
                <c:pt idx="647">
                  <c:v>10.3</c:v>
                </c:pt>
                <c:pt idx="648">
                  <c:v>10.4</c:v>
                </c:pt>
                <c:pt idx="649">
                  <c:v>10.5</c:v>
                </c:pt>
                <c:pt idx="650">
                  <c:v>10.6</c:v>
                </c:pt>
                <c:pt idx="651">
                  <c:v>10.700000000000001</c:v>
                </c:pt>
                <c:pt idx="652">
                  <c:v>10.8</c:v>
                </c:pt>
                <c:pt idx="653">
                  <c:v>10.9</c:v>
                </c:pt>
                <c:pt idx="654">
                  <c:v>11</c:v>
                </c:pt>
                <c:pt idx="655">
                  <c:v>11.1</c:v>
                </c:pt>
                <c:pt idx="656">
                  <c:v>11.200000000000001</c:v>
                </c:pt>
                <c:pt idx="657">
                  <c:v>11.3</c:v>
                </c:pt>
                <c:pt idx="658">
                  <c:v>11.4</c:v>
                </c:pt>
                <c:pt idx="659">
                  <c:v>11.5</c:v>
                </c:pt>
                <c:pt idx="660">
                  <c:v>11.6</c:v>
                </c:pt>
                <c:pt idx="661">
                  <c:v>11.700000000000001</c:v>
                </c:pt>
                <c:pt idx="662">
                  <c:v>11.8</c:v>
                </c:pt>
                <c:pt idx="663">
                  <c:v>11.9</c:v>
                </c:pt>
                <c:pt idx="664">
                  <c:v>12</c:v>
                </c:pt>
                <c:pt idx="665">
                  <c:v>12.1</c:v>
                </c:pt>
                <c:pt idx="666">
                  <c:v>12.200000000000001</c:v>
                </c:pt>
                <c:pt idx="667">
                  <c:v>12.3</c:v>
                </c:pt>
                <c:pt idx="668">
                  <c:v>12.4</c:v>
                </c:pt>
                <c:pt idx="669">
                  <c:v>12.5</c:v>
                </c:pt>
                <c:pt idx="670">
                  <c:v>12.6</c:v>
                </c:pt>
                <c:pt idx="671">
                  <c:v>12.700000000000001</c:v>
                </c:pt>
                <c:pt idx="672">
                  <c:v>12.8</c:v>
                </c:pt>
                <c:pt idx="673">
                  <c:v>12.9</c:v>
                </c:pt>
                <c:pt idx="674">
                  <c:v>13</c:v>
                </c:pt>
                <c:pt idx="675">
                  <c:v>13.1</c:v>
                </c:pt>
                <c:pt idx="676">
                  <c:v>13.200000000000001</c:v>
                </c:pt>
                <c:pt idx="677">
                  <c:v>13.3</c:v>
                </c:pt>
                <c:pt idx="678">
                  <c:v>13.4</c:v>
                </c:pt>
                <c:pt idx="679">
                  <c:v>13.5</c:v>
                </c:pt>
                <c:pt idx="680">
                  <c:v>13.6</c:v>
                </c:pt>
                <c:pt idx="681">
                  <c:v>13.700000000000001</c:v>
                </c:pt>
                <c:pt idx="682">
                  <c:v>13.8</c:v>
                </c:pt>
                <c:pt idx="683">
                  <c:v>13.9</c:v>
                </c:pt>
                <c:pt idx="684">
                  <c:v>14</c:v>
                </c:pt>
                <c:pt idx="685">
                  <c:v>14.1</c:v>
                </c:pt>
                <c:pt idx="686">
                  <c:v>14.200000000000001</c:v>
                </c:pt>
                <c:pt idx="687">
                  <c:v>14.3</c:v>
                </c:pt>
                <c:pt idx="688">
                  <c:v>14.4</c:v>
                </c:pt>
                <c:pt idx="689">
                  <c:v>14.5</c:v>
                </c:pt>
                <c:pt idx="690">
                  <c:v>14.6</c:v>
                </c:pt>
                <c:pt idx="691">
                  <c:v>14.700000000000001</c:v>
                </c:pt>
                <c:pt idx="692">
                  <c:v>14.8</c:v>
                </c:pt>
                <c:pt idx="693">
                  <c:v>14.9</c:v>
                </c:pt>
                <c:pt idx="694">
                  <c:v>15</c:v>
                </c:pt>
                <c:pt idx="695">
                  <c:v>15.1</c:v>
                </c:pt>
                <c:pt idx="696">
                  <c:v>15.200000000000001</c:v>
                </c:pt>
                <c:pt idx="697">
                  <c:v>15.3</c:v>
                </c:pt>
                <c:pt idx="698">
                  <c:v>15.4</c:v>
                </c:pt>
                <c:pt idx="699">
                  <c:v>15.5</c:v>
                </c:pt>
                <c:pt idx="700">
                  <c:v>15.6</c:v>
                </c:pt>
                <c:pt idx="701">
                  <c:v>15.700000000000001</c:v>
                </c:pt>
                <c:pt idx="702">
                  <c:v>15.799999999999899</c:v>
                </c:pt>
                <c:pt idx="703">
                  <c:v>15.9</c:v>
                </c:pt>
                <c:pt idx="704">
                  <c:v>16</c:v>
                </c:pt>
                <c:pt idx="705">
                  <c:v>16.100000000000001</c:v>
                </c:pt>
                <c:pt idx="706">
                  <c:v>16.2</c:v>
                </c:pt>
                <c:pt idx="707">
                  <c:v>16.3</c:v>
                </c:pt>
                <c:pt idx="708">
                  <c:v>16.399999999999999</c:v>
                </c:pt>
                <c:pt idx="709">
                  <c:v>16.5</c:v>
                </c:pt>
                <c:pt idx="710">
                  <c:v>16.600000000000001</c:v>
                </c:pt>
                <c:pt idx="711">
                  <c:v>16.7</c:v>
                </c:pt>
                <c:pt idx="712">
                  <c:v>16.8</c:v>
                </c:pt>
                <c:pt idx="713">
                  <c:v>16.899999999999999</c:v>
                </c:pt>
                <c:pt idx="714">
                  <c:v>17</c:v>
                </c:pt>
                <c:pt idx="715">
                  <c:v>17.100000000000001</c:v>
                </c:pt>
                <c:pt idx="716">
                  <c:v>17.2</c:v>
                </c:pt>
                <c:pt idx="717">
                  <c:v>17.3</c:v>
                </c:pt>
                <c:pt idx="718">
                  <c:v>17.400000000000002</c:v>
                </c:pt>
                <c:pt idx="719">
                  <c:v>17.5</c:v>
                </c:pt>
                <c:pt idx="720">
                  <c:v>17.600000000000001</c:v>
                </c:pt>
                <c:pt idx="721">
                  <c:v>17.7</c:v>
                </c:pt>
                <c:pt idx="722">
                  <c:v>17.8</c:v>
                </c:pt>
                <c:pt idx="723">
                  <c:v>17.900000000000002</c:v>
                </c:pt>
                <c:pt idx="724">
                  <c:v>18</c:v>
                </c:pt>
                <c:pt idx="725">
                  <c:v>18.100000000000001</c:v>
                </c:pt>
                <c:pt idx="726">
                  <c:v>18.2</c:v>
                </c:pt>
                <c:pt idx="727">
                  <c:v>18.3</c:v>
                </c:pt>
                <c:pt idx="728">
                  <c:v>18.400000000000002</c:v>
                </c:pt>
                <c:pt idx="729">
                  <c:v>18.5</c:v>
                </c:pt>
                <c:pt idx="730">
                  <c:v>18.600000000000001</c:v>
                </c:pt>
                <c:pt idx="731">
                  <c:v>18.7</c:v>
                </c:pt>
                <c:pt idx="732">
                  <c:v>18.8</c:v>
                </c:pt>
                <c:pt idx="733">
                  <c:v>18.900000000000002</c:v>
                </c:pt>
                <c:pt idx="734">
                  <c:v>19</c:v>
                </c:pt>
                <c:pt idx="735">
                  <c:v>19.100000000000001</c:v>
                </c:pt>
                <c:pt idx="736">
                  <c:v>19.2</c:v>
                </c:pt>
                <c:pt idx="737">
                  <c:v>19.3</c:v>
                </c:pt>
                <c:pt idx="738">
                  <c:v>19.400000000000002</c:v>
                </c:pt>
                <c:pt idx="739">
                  <c:v>19.5</c:v>
                </c:pt>
                <c:pt idx="740">
                  <c:v>19.600000000000001</c:v>
                </c:pt>
                <c:pt idx="741">
                  <c:v>19.7</c:v>
                </c:pt>
                <c:pt idx="742">
                  <c:v>19.8</c:v>
                </c:pt>
                <c:pt idx="743">
                  <c:v>19.900000000000002</c:v>
                </c:pt>
                <c:pt idx="744">
                  <c:v>20</c:v>
                </c:pt>
                <c:pt idx="745">
                  <c:v>20.100000000000001</c:v>
                </c:pt>
                <c:pt idx="746">
                  <c:v>20.2</c:v>
                </c:pt>
                <c:pt idx="747">
                  <c:v>20.3</c:v>
                </c:pt>
                <c:pt idx="748">
                  <c:v>20.400000000000002</c:v>
                </c:pt>
                <c:pt idx="749">
                  <c:v>20.5</c:v>
                </c:pt>
                <c:pt idx="750">
                  <c:v>20.6</c:v>
                </c:pt>
                <c:pt idx="751">
                  <c:v>20.7</c:v>
                </c:pt>
                <c:pt idx="752">
                  <c:v>20.8</c:v>
                </c:pt>
                <c:pt idx="753">
                  <c:v>20.900000000000002</c:v>
                </c:pt>
                <c:pt idx="754">
                  <c:v>21</c:v>
                </c:pt>
                <c:pt idx="755">
                  <c:v>21.1</c:v>
                </c:pt>
                <c:pt idx="756">
                  <c:v>21.2</c:v>
                </c:pt>
                <c:pt idx="757">
                  <c:v>21.3</c:v>
                </c:pt>
                <c:pt idx="758">
                  <c:v>21.400000000000002</c:v>
                </c:pt>
                <c:pt idx="759">
                  <c:v>21.5</c:v>
                </c:pt>
                <c:pt idx="760">
                  <c:v>21.6</c:v>
                </c:pt>
                <c:pt idx="761">
                  <c:v>21.7</c:v>
                </c:pt>
                <c:pt idx="762">
                  <c:v>21.8</c:v>
                </c:pt>
                <c:pt idx="763">
                  <c:v>21.900000000000002</c:v>
                </c:pt>
                <c:pt idx="764">
                  <c:v>22</c:v>
                </c:pt>
                <c:pt idx="765">
                  <c:v>22.1</c:v>
                </c:pt>
                <c:pt idx="766">
                  <c:v>22.2</c:v>
                </c:pt>
                <c:pt idx="767">
                  <c:v>22.3</c:v>
                </c:pt>
                <c:pt idx="768">
                  <c:v>22.400000000000002</c:v>
                </c:pt>
                <c:pt idx="769">
                  <c:v>22.5</c:v>
                </c:pt>
                <c:pt idx="770">
                  <c:v>22.6</c:v>
                </c:pt>
                <c:pt idx="771">
                  <c:v>22.7</c:v>
                </c:pt>
                <c:pt idx="772">
                  <c:v>22.8</c:v>
                </c:pt>
                <c:pt idx="773">
                  <c:v>22.900000000000002</c:v>
                </c:pt>
                <c:pt idx="774">
                  <c:v>23</c:v>
                </c:pt>
                <c:pt idx="775">
                  <c:v>23.1</c:v>
                </c:pt>
                <c:pt idx="776">
                  <c:v>23.2</c:v>
                </c:pt>
                <c:pt idx="777">
                  <c:v>23.3</c:v>
                </c:pt>
                <c:pt idx="778">
                  <c:v>23.400000000000002</c:v>
                </c:pt>
                <c:pt idx="779">
                  <c:v>23.5</c:v>
                </c:pt>
                <c:pt idx="780">
                  <c:v>23.6</c:v>
                </c:pt>
                <c:pt idx="781">
                  <c:v>23.7</c:v>
                </c:pt>
                <c:pt idx="782">
                  <c:v>23.8</c:v>
                </c:pt>
                <c:pt idx="783">
                  <c:v>23.900000000000002</c:v>
                </c:pt>
                <c:pt idx="784">
                  <c:v>24</c:v>
                </c:pt>
              </c:numCache>
            </c:numRef>
          </c:xVal>
          <c:yVal>
            <c:numRef>
              <c:f>'AP3-3'!$H$2:$H$794</c:f>
              <c:numCache>
                <c:formatCode>General</c:formatCode>
                <c:ptCount val="793"/>
                <c:pt idx="0">
                  <c:v>1.7372855354942597E-3</c:v>
                </c:pt>
                <c:pt idx="1">
                  <c:v>2.1428387197903946E-3</c:v>
                </c:pt>
                <c:pt idx="2">
                  <c:v>2.6656370340309228E-3</c:v>
                </c:pt>
                <c:pt idx="3">
                  <c:v>3.3428060727472629E-3</c:v>
                </c:pt>
                <c:pt idx="4">
                  <c:v>3.7948935390375691E-3</c:v>
                </c:pt>
                <c:pt idx="5">
                  <c:v>4.5058553729831171E-3</c:v>
                </c:pt>
                <c:pt idx="6">
                  <c:v>5.3343558168868063E-3</c:v>
                </c:pt>
                <c:pt idx="7">
                  <c:v>5.9925826318689319E-3</c:v>
                </c:pt>
                <c:pt idx="8">
                  <c:v>6.8968959504448228E-3</c:v>
                </c:pt>
                <c:pt idx="9">
                  <c:v>8.0135184924057627E-3</c:v>
                </c:pt>
                <c:pt idx="10">
                  <c:v>9.1144608452834817E-3</c:v>
                </c:pt>
                <c:pt idx="11">
                  <c:v>1.0190131150426246E-2</c:v>
                </c:pt>
                <c:pt idx="12">
                  <c:v>1.1696041801530496E-2</c:v>
                </c:pt>
                <c:pt idx="13">
                  <c:v>1.33285151382522E-2</c:v>
                </c:pt>
                <c:pt idx="14">
                  <c:v>1.4902528471084371E-2</c:v>
                </c:pt>
                <c:pt idx="15">
                  <c:v>1.671909199053866E-2</c:v>
                </c:pt>
                <c:pt idx="16">
                  <c:v>1.8616851946237724E-2</c:v>
                </c:pt>
                <c:pt idx="17">
                  <c:v>2.0713580011659283E-2</c:v>
                </c:pt>
                <c:pt idx="18">
                  <c:v>2.2711749557014518E-2</c:v>
                </c:pt>
                <c:pt idx="19">
                  <c:v>2.4989835838109965E-2</c:v>
                </c:pt>
                <c:pt idx="20">
                  <c:v>2.7508690459459587E-2</c:v>
                </c:pt>
                <c:pt idx="21">
                  <c:v>2.9992528976323245E-2</c:v>
                </c:pt>
                <c:pt idx="22">
                  <c:v>3.1133897221134511E-2</c:v>
                </c:pt>
                <c:pt idx="23">
                  <c:v>2.6154051742471478E-2</c:v>
                </c:pt>
                <c:pt idx="24">
                  <c:v>2.3388145900546439E-2</c:v>
                </c:pt>
                <c:pt idx="25">
                  <c:v>2.4889506142787579E-2</c:v>
                </c:pt>
                <c:pt idx="26">
                  <c:v>2.6211412434140845E-2</c:v>
                </c:pt>
                <c:pt idx="27">
                  <c:v>2.7964132968504977E-2</c:v>
                </c:pt>
                <c:pt idx="28">
                  <c:v>2.9277717360831498E-2</c:v>
                </c:pt>
                <c:pt idx="29">
                  <c:v>3.0951336976506212E-2</c:v>
                </c:pt>
                <c:pt idx="30">
                  <c:v>3.226314848516066E-2</c:v>
                </c:pt>
                <c:pt idx="31">
                  <c:v>3.3527332771043944E-2</c:v>
                </c:pt>
                <c:pt idx="32">
                  <c:v>3.4879189542441145E-2</c:v>
                </c:pt>
                <c:pt idx="33">
                  <c:v>3.6222305967435489E-2</c:v>
                </c:pt>
                <c:pt idx="34">
                  <c:v>3.7438718916409736E-2</c:v>
                </c:pt>
                <c:pt idx="35">
                  <c:v>3.8625594438108764E-2</c:v>
                </c:pt>
                <c:pt idx="36">
                  <c:v>3.9917610995004293E-2</c:v>
                </c:pt>
                <c:pt idx="37">
                  <c:v>4.1261045928071421E-2</c:v>
                </c:pt>
                <c:pt idx="38">
                  <c:v>4.2611838382389883E-2</c:v>
                </c:pt>
                <c:pt idx="39">
                  <c:v>4.4470715727182093E-2</c:v>
                </c:pt>
                <c:pt idx="40">
                  <c:v>4.609678426541499E-2</c:v>
                </c:pt>
                <c:pt idx="41">
                  <c:v>4.7766249234959472E-2</c:v>
                </c:pt>
                <c:pt idx="42">
                  <c:v>4.9529519346289866E-2</c:v>
                </c:pt>
                <c:pt idx="43">
                  <c:v>5.1216360774616887E-2</c:v>
                </c:pt>
                <c:pt idx="44">
                  <c:v>5.2946051760798925E-2</c:v>
                </c:pt>
                <c:pt idx="45">
                  <c:v>5.4534165195597714E-2</c:v>
                </c:pt>
                <c:pt idx="46">
                  <c:v>5.618675946315891E-2</c:v>
                </c:pt>
                <c:pt idx="47">
                  <c:v>5.7618730329473615E-2</c:v>
                </c:pt>
                <c:pt idx="48">
                  <c:v>5.9193983077791064E-2</c:v>
                </c:pt>
                <c:pt idx="49">
                  <c:v>6.0714961601029377E-2</c:v>
                </c:pt>
                <c:pt idx="50">
                  <c:v>4.72203937741522E-2</c:v>
                </c:pt>
                <c:pt idx="51">
                  <c:v>2.8995653655523687E-2</c:v>
                </c:pt>
                <c:pt idx="52">
                  <c:v>3.6569265107514438E-2</c:v>
                </c:pt>
                <c:pt idx="53">
                  <c:v>4.0116852457924623E-2</c:v>
                </c:pt>
                <c:pt idx="54">
                  <c:v>4.3434764062184432E-2</c:v>
                </c:pt>
                <c:pt idx="55">
                  <c:v>4.4649970316624467E-2</c:v>
                </c:pt>
                <c:pt idx="56">
                  <c:v>4.1095430205145923E-2</c:v>
                </c:pt>
                <c:pt idx="57">
                  <c:v>3.9530214355959006E-2</c:v>
                </c:pt>
                <c:pt idx="58">
                  <c:v>3.8795786567238436E-2</c:v>
                </c:pt>
                <c:pt idx="59">
                  <c:v>3.870046841915397E-2</c:v>
                </c:pt>
                <c:pt idx="60">
                  <c:v>3.8778217479048659E-2</c:v>
                </c:pt>
                <c:pt idx="61">
                  <c:v>3.7891670625418698E-2</c:v>
                </c:pt>
                <c:pt idx="62">
                  <c:v>3.7377178695423702E-2</c:v>
                </c:pt>
                <c:pt idx="63">
                  <c:v>3.710385849190137E-2</c:v>
                </c:pt>
                <c:pt idx="64">
                  <c:v>3.6954695233458769E-2</c:v>
                </c:pt>
                <c:pt idx="65">
                  <c:v>3.6017397105849065E-2</c:v>
                </c:pt>
                <c:pt idx="66">
                  <c:v>3.4704511138260098E-2</c:v>
                </c:pt>
                <c:pt idx="67">
                  <c:v>3.3180681648256237E-2</c:v>
                </c:pt>
                <c:pt idx="68">
                  <c:v>3.2263955521707452E-2</c:v>
                </c:pt>
                <c:pt idx="69">
                  <c:v>3.1995624594582599E-2</c:v>
                </c:pt>
                <c:pt idx="70">
                  <c:v>3.2147587424289123E-2</c:v>
                </c:pt>
                <c:pt idx="71">
                  <c:v>3.2045135659889597E-2</c:v>
                </c:pt>
                <c:pt idx="72">
                  <c:v>3.2074401877099687E-2</c:v>
                </c:pt>
                <c:pt idx="73">
                  <c:v>3.2344262767862536E-2</c:v>
                </c:pt>
                <c:pt idx="74">
                  <c:v>3.2834228131944539E-2</c:v>
                </c:pt>
                <c:pt idx="75">
                  <c:v>3.3380802313996198E-2</c:v>
                </c:pt>
                <c:pt idx="76">
                  <c:v>3.3917405058494443E-2</c:v>
                </c:pt>
                <c:pt idx="77">
                  <c:v>3.4490980808345728E-2</c:v>
                </c:pt>
                <c:pt idx="78">
                  <c:v>3.5092121245039833E-2</c:v>
                </c:pt>
                <c:pt idx="79">
                  <c:v>3.5489211582935463E-2</c:v>
                </c:pt>
                <c:pt idx="80">
                  <c:v>3.575485903287217E-2</c:v>
                </c:pt>
                <c:pt idx="81">
                  <c:v>3.5975541245767483E-2</c:v>
                </c:pt>
                <c:pt idx="82">
                  <c:v>3.6549871473298551E-2</c:v>
                </c:pt>
                <c:pt idx="83">
                  <c:v>3.7261043223362232E-2</c:v>
                </c:pt>
                <c:pt idx="84">
                  <c:v>3.8893337420911035E-2</c:v>
                </c:pt>
                <c:pt idx="85">
                  <c:v>4.1210699852606204E-2</c:v>
                </c:pt>
                <c:pt idx="86">
                  <c:v>4.3694811653016134E-2</c:v>
                </c:pt>
                <c:pt idx="87">
                  <c:v>4.5603855956555868E-2</c:v>
                </c:pt>
                <c:pt idx="88">
                  <c:v>4.7267575655859088E-2</c:v>
                </c:pt>
                <c:pt idx="89">
                  <c:v>4.8324750161204688E-2</c:v>
                </c:pt>
                <c:pt idx="90">
                  <c:v>4.9326970708993834E-2</c:v>
                </c:pt>
                <c:pt idx="91">
                  <c:v>5.0217631856240653E-2</c:v>
                </c:pt>
                <c:pt idx="92">
                  <c:v>5.1536354841672169E-2</c:v>
                </c:pt>
                <c:pt idx="93">
                  <c:v>5.2791083168205313E-2</c:v>
                </c:pt>
                <c:pt idx="94">
                  <c:v>5.314942399459547E-2</c:v>
                </c:pt>
                <c:pt idx="95">
                  <c:v>5.3785775069381835E-2</c:v>
                </c:pt>
                <c:pt idx="96">
                  <c:v>5.4425164672744629E-2</c:v>
                </c:pt>
                <c:pt idx="97">
                  <c:v>5.512341537263539E-2</c:v>
                </c:pt>
                <c:pt idx="98">
                  <c:v>5.5934754240899907E-2</c:v>
                </c:pt>
                <c:pt idx="99">
                  <c:v>5.6933674958182391E-2</c:v>
                </c:pt>
                <c:pt idx="100">
                  <c:v>5.836965089883997E-2</c:v>
                </c:pt>
                <c:pt idx="101">
                  <c:v>5.8564009699472876E-2</c:v>
                </c:pt>
                <c:pt idx="102">
                  <c:v>5.8127895654890897E-2</c:v>
                </c:pt>
                <c:pt idx="103">
                  <c:v>5.9916345881417782E-2</c:v>
                </c:pt>
                <c:pt idx="104">
                  <c:v>6.285256903648237E-2</c:v>
                </c:pt>
                <c:pt idx="105">
                  <c:v>6.550254989667928E-2</c:v>
                </c:pt>
                <c:pt idx="106">
                  <c:v>6.6768310426500874E-2</c:v>
                </c:pt>
                <c:pt idx="107">
                  <c:v>6.721156831166418E-2</c:v>
                </c:pt>
                <c:pt idx="108">
                  <c:v>6.7670941102588936E-2</c:v>
                </c:pt>
                <c:pt idx="109">
                  <c:v>6.8152790924044332E-2</c:v>
                </c:pt>
                <c:pt idx="110">
                  <c:v>6.8743690392517556E-2</c:v>
                </c:pt>
                <c:pt idx="111">
                  <c:v>6.8925643033538833E-2</c:v>
                </c:pt>
                <c:pt idx="112">
                  <c:v>6.9134496412594504E-2</c:v>
                </c:pt>
                <c:pt idx="113">
                  <c:v>6.9394869558454392E-2</c:v>
                </c:pt>
                <c:pt idx="114">
                  <c:v>6.9885284295083921E-2</c:v>
                </c:pt>
                <c:pt idx="115">
                  <c:v>7.0800546380985388E-2</c:v>
                </c:pt>
                <c:pt idx="116">
                  <c:v>7.183573668071179E-2</c:v>
                </c:pt>
                <c:pt idx="117">
                  <c:v>7.3232771544977954E-2</c:v>
                </c:pt>
                <c:pt idx="118">
                  <c:v>7.3590550321738973E-2</c:v>
                </c:pt>
                <c:pt idx="119">
                  <c:v>7.4670155905865496E-2</c:v>
                </c:pt>
                <c:pt idx="120">
                  <c:v>7.6263661451334092E-2</c:v>
                </c:pt>
                <c:pt idx="121">
                  <c:v>7.8504478473918393E-2</c:v>
                </c:pt>
                <c:pt idx="122">
                  <c:v>8.2031350877898965E-2</c:v>
                </c:pt>
                <c:pt idx="123">
                  <c:v>8.4366430847546067E-2</c:v>
                </c:pt>
                <c:pt idx="124">
                  <c:v>8.7949940399594737E-2</c:v>
                </c:pt>
                <c:pt idx="125">
                  <c:v>9.1339198584991912E-2</c:v>
                </c:pt>
                <c:pt idx="126">
                  <c:v>9.4238144746515803E-2</c:v>
                </c:pt>
                <c:pt idx="127">
                  <c:v>9.7232529783658345E-2</c:v>
                </c:pt>
                <c:pt idx="128">
                  <c:v>9.9396329060265881E-2</c:v>
                </c:pt>
                <c:pt idx="129">
                  <c:v>0.10215984135693584</c:v>
                </c:pt>
                <c:pt idx="130">
                  <c:v>0.10384093392154353</c:v>
                </c:pt>
                <c:pt idx="131">
                  <c:v>0.10601076101759138</c:v>
                </c:pt>
                <c:pt idx="132">
                  <c:v>0.1082800632735831</c:v>
                </c:pt>
                <c:pt idx="133">
                  <c:v>0.11045958003438416</c:v>
                </c:pt>
                <c:pt idx="134">
                  <c:v>0.11278921911132846</c:v>
                </c:pt>
                <c:pt idx="135">
                  <c:v>0.11512636971889535</c:v>
                </c:pt>
                <c:pt idx="136">
                  <c:v>0.11732257592673462</c:v>
                </c:pt>
                <c:pt idx="137">
                  <c:v>0.1165419547613646</c:v>
                </c:pt>
                <c:pt idx="138">
                  <c:v>0.10965385361221723</c:v>
                </c:pt>
                <c:pt idx="139">
                  <c:v>9.7805198066739318E-2</c:v>
                </c:pt>
                <c:pt idx="140">
                  <c:v>8.8252177611622629E-2</c:v>
                </c:pt>
                <c:pt idx="141">
                  <c:v>8.756261666798866E-2</c:v>
                </c:pt>
                <c:pt idx="142">
                  <c:v>8.9722311932193641E-2</c:v>
                </c:pt>
                <c:pt idx="143">
                  <c:v>9.1716327589432808E-2</c:v>
                </c:pt>
                <c:pt idx="144">
                  <c:v>9.3794326984982287E-2</c:v>
                </c:pt>
                <c:pt idx="145">
                  <c:v>9.5982745061425831E-2</c:v>
                </c:pt>
                <c:pt idx="146">
                  <c:v>9.8110244080631667E-2</c:v>
                </c:pt>
                <c:pt idx="147">
                  <c:v>0.10011734720935656</c:v>
                </c:pt>
                <c:pt idx="148">
                  <c:v>0.10234934026984274</c:v>
                </c:pt>
                <c:pt idx="149">
                  <c:v>0.104401172814576</c:v>
                </c:pt>
                <c:pt idx="150">
                  <c:v>0.10654626455695189</c:v>
                </c:pt>
                <c:pt idx="151">
                  <c:v>0.1087502447139853</c:v>
                </c:pt>
                <c:pt idx="152">
                  <c:v>0.11091361915582609</c:v>
                </c:pt>
                <c:pt idx="153">
                  <c:v>0.11301595034531915</c:v>
                </c:pt>
                <c:pt idx="154">
                  <c:v>0.11510630507688317</c:v>
                </c:pt>
                <c:pt idx="155">
                  <c:v>0.1172952386862489</c:v>
                </c:pt>
                <c:pt idx="156">
                  <c:v>0.11942653493352504</c:v>
                </c:pt>
                <c:pt idx="157">
                  <c:v>0.12156951642394424</c:v>
                </c:pt>
                <c:pt idx="158">
                  <c:v>0.12372621801441153</c:v>
                </c:pt>
                <c:pt idx="159">
                  <c:v>0.12582558373852196</c:v>
                </c:pt>
                <c:pt idx="160">
                  <c:v>0.12800667949823957</c:v>
                </c:pt>
                <c:pt idx="161">
                  <c:v>0.13024928317184589</c:v>
                </c:pt>
                <c:pt idx="162">
                  <c:v>0.13245942781159478</c:v>
                </c:pt>
                <c:pt idx="163">
                  <c:v>0.13460296329220997</c:v>
                </c:pt>
                <c:pt idx="164">
                  <c:v>0.13682207786559103</c:v>
                </c:pt>
                <c:pt idx="165">
                  <c:v>0.13905457751414502</c:v>
                </c:pt>
                <c:pt idx="166">
                  <c:v>0.1413443901814726</c:v>
                </c:pt>
                <c:pt idx="167">
                  <c:v>0.14359287408593718</c:v>
                </c:pt>
                <c:pt idx="168">
                  <c:v>0.14569149636317638</c:v>
                </c:pt>
                <c:pt idx="169">
                  <c:v>0.14804646728382675</c:v>
                </c:pt>
                <c:pt idx="170">
                  <c:v>0.150349772221434</c:v>
                </c:pt>
                <c:pt idx="171">
                  <c:v>0.1526354106583056</c:v>
                </c:pt>
                <c:pt idx="172">
                  <c:v>0.15483578875081391</c:v>
                </c:pt>
                <c:pt idx="173">
                  <c:v>0.15722083213265547</c:v>
                </c:pt>
                <c:pt idx="174">
                  <c:v>0.15963131081267468</c:v>
                </c:pt>
                <c:pt idx="175">
                  <c:v>0.1619654148304322</c:v>
                </c:pt>
                <c:pt idx="176">
                  <c:v>0.1643416850128569</c:v>
                </c:pt>
                <c:pt idx="177">
                  <c:v>0.1666697587999276</c:v>
                </c:pt>
                <c:pt idx="178">
                  <c:v>0.16900297748178689</c:v>
                </c:pt>
                <c:pt idx="179">
                  <c:v>0.17141680291524156</c:v>
                </c:pt>
                <c:pt idx="180">
                  <c:v>0.17373366435239845</c:v>
                </c:pt>
                <c:pt idx="181">
                  <c:v>0.17603423685690811</c:v>
                </c:pt>
                <c:pt idx="182">
                  <c:v>0.17821441172896194</c:v>
                </c:pt>
                <c:pt idx="183">
                  <c:v>0.18065129794553</c:v>
                </c:pt>
                <c:pt idx="184">
                  <c:v>0.18304059000661885</c:v>
                </c:pt>
                <c:pt idx="185">
                  <c:v>0.18537103849518027</c:v>
                </c:pt>
                <c:pt idx="186">
                  <c:v>0.18762346892272075</c:v>
                </c:pt>
                <c:pt idx="187">
                  <c:v>0.18996277101657569</c:v>
                </c:pt>
                <c:pt idx="188">
                  <c:v>0.19217817497540565</c:v>
                </c:pt>
                <c:pt idx="189">
                  <c:v>0.1946359305398325</c:v>
                </c:pt>
                <c:pt idx="190">
                  <c:v>0.19692349413514149</c:v>
                </c:pt>
                <c:pt idx="191">
                  <c:v>0.1991721783078893</c:v>
                </c:pt>
                <c:pt idx="192">
                  <c:v>0.2014621759762843</c:v>
                </c:pt>
                <c:pt idx="193">
                  <c:v>0.20377453718824756</c:v>
                </c:pt>
                <c:pt idx="194">
                  <c:v>0.20593759335929052</c:v>
                </c:pt>
                <c:pt idx="195">
                  <c:v>0.20826718905841701</c:v>
                </c:pt>
                <c:pt idx="196">
                  <c:v>0.21059583242127936</c:v>
                </c:pt>
                <c:pt idx="197">
                  <c:v>0.21285154097107942</c:v>
                </c:pt>
                <c:pt idx="198">
                  <c:v>0.21518445628434854</c:v>
                </c:pt>
                <c:pt idx="199">
                  <c:v>0.21743379757044334</c:v>
                </c:pt>
                <c:pt idx="200">
                  <c:v>0.21984834343383927</c:v>
                </c:pt>
                <c:pt idx="201">
                  <c:v>0.22210731157874053</c:v>
                </c:pt>
                <c:pt idx="202">
                  <c:v>0.22454068254827916</c:v>
                </c:pt>
                <c:pt idx="203">
                  <c:v>0.22698433005910734</c:v>
                </c:pt>
                <c:pt idx="204">
                  <c:v>0.22935155115029193</c:v>
                </c:pt>
                <c:pt idx="205">
                  <c:v>0.23165296624081963</c:v>
                </c:pt>
                <c:pt idx="206">
                  <c:v>0.23407875201895365</c:v>
                </c:pt>
                <c:pt idx="207">
                  <c:v>0.23633365345231364</c:v>
                </c:pt>
                <c:pt idx="208">
                  <c:v>0.23869821448658826</c:v>
                </c:pt>
                <c:pt idx="209">
                  <c:v>0.2410335203830786</c:v>
                </c:pt>
                <c:pt idx="210">
                  <c:v>0.24329488738163038</c:v>
                </c:pt>
                <c:pt idx="211">
                  <c:v>0.24567862167221147</c:v>
                </c:pt>
                <c:pt idx="212">
                  <c:v>0.24794381330604051</c:v>
                </c:pt>
                <c:pt idx="213">
                  <c:v>0.25025392900597976</c:v>
                </c:pt>
                <c:pt idx="214">
                  <c:v>0.25258716581050861</c:v>
                </c:pt>
                <c:pt idx="215">
                  <c:v>0.25484358616979902</c:v>
                </c:pt>
                <c:pt idx="216">
                  <c:v>0.25723140303807829</c:v>
                </c:pt>
                <c:pt idx="217">
                  <c:v>0.25901185900180534</c:v>
                </c:pt>
                <c:pt idx="218">
                  <c:v>0.26145547225233928</c:v>
                </c:pt>
                <c:pt idx="219">
                  <c:v>0.26360547909884957</c:v>
                </c:pt>
                <c:pt idx="220">
                  <c:v>0.26607235751668457</c:v>
                </c:pt>
                <c:pt idx="221">
                  <c:v>0.26853036144787723</c:v>
                </c:pt>
                <c:pt idx="222">
                  <c:v>0.27082918334329736</c:v>
                </c:pt>
                <c:pt idx="223">
                  <c:v>0.27332362972800289</c:v>
                </c:pt>
                <c:pt idx="224">
                  <c:v>0.27571003898377133</c:v>
                </c:pt>
                <c:pt idx="225">
                  <c:v>0.27803097293707252</c:v>
                </c:pt>
                <c:pt idx="226">
                  <c:v>0.28041556525453121</c:v>
                </c:pt>
                <c:pt idx="227">
                  <c:v>0.28275543795317226</c:v>
                </c:pt>
                <c:pt idx="228">
                  <c:v>0.28515713873527793</c:v>
                </c:pt>
                <c:pt idx="229">
                  <c:v>0.28745615227799964</c:v>
                </c:pt>
                <c:pt idx="230">
                  <c:v>0.28973315419868328</c:v>
                </c:pt>
                <c:pt idx="231">
                  <c:v>0.29215704440899137</c:v>
                </c:pt>
                <c:pt idx="232">
                  <c:v>0.29457202749329975</c:v>
                </c:pt>
                <c:pt idx="233">
                  <c:v>0.29737870534135963</c:v>
                </c:pt>
                <c:pt idx="234">
                  <c:v>0.26868481515537906</c:v>
                </c:pt>
                <c:pt idx="235">
                  <c:v>0.15988612907471719</c:v>
                </c:pt>
                <c:pt idx="236">
                  <c:v>7.7283058116944275E-2</c:v>
                </c:pt>
                <c:pt idx="237">
                  <c:v>7.1671559776623525E-2</c:v>
                </c:pt>
                <c:pt idx="238">
                  <c:v>7.3078954865474388E-2</c:v>
                </c:pt>
                <c:pt idx="239">
                  <c:v>7.4482093504193075E-2</c:v>
                </c:pt>
                <c:pt idx="240">
                  <c:v>7.5889681828355718E-2</c:v>
                </c:pt>
                <c:pt idx="241">
                  <c:v>7.7153975001924169E-2</c:v>
                </c:pt>
                <c:pt idx="242">
                  <c:v>7.8449571137641477E-2</c:v>
                </c:pt>
                <c:pt idx="243">
                  <c:v>7.9935291978532733E-2</c:v>
                </c:pt>
                <c:pt idx="244">
                  <c:v>8.1356516895811901E-2</c:v>
                </c:pt>
                <c:pt idx="245">
                  <c:v>8.260878264867863E-2</c:v>
                </c:pt>
                <c:pt idx="246">
                  <c:v>8.4032884024108218E-2</c:v>
                </c:pt>
                <c:pt idx="247">
                  <c:v>8.5481202417255334E-2</c:v>
                </c:pt>
                <c:pt idx="248">
                  <c:v>8.7006831537132207E-2</c:v>
                </c:pt>
                <c:pt idx="249">
                  <c:v>8.8468198502520717E-2</c:v>
                </c:pt>
                <c:pt idx="250">
                  <c:v>8.9732319405793626E-2</c:v>
                </c:pt>
                <c:pt idx="251">
                  <c:v>9.1281000258201739E-2</c:v>
                </c:pt>
                <c:pt idx="252">
                  <c:v>9.2703415417759977E-2</c:v>
                </c:pt>
                <c:pt idx="253">
                  <c:v>9.4201779459095455E-2</c:v>
                </c:pt>
                <c:pt idx="254">
                  <c:v>9.5537544548551442E-2</c:v>
                </c:pt>
                <c:pt idx="255">
                  <c:v>9.7079580936550489E-2</c:v>
                </c:pt>
                <c:pt idx="256">
                  <c:v>9.8493966150104958E-2</c:v>
                </c:pt>
                <c:pt idx="257">
                  <c:v>0.10006619903085347</c:v>
                </c:pt>
                <c:pt idx="258">
                  <c:v>0.10155239135742809</c:v>
                </c:pt>
                <c:pt idx="259">
                  <c:v>0.10313546827373754</c:v>
                </c:pt>
                <c:pt idx="260">
                  <c:v>0.10472409185358403</c:v>
                </c:pt>
                <c:pt idx="261">
                  <c:v>0.10632425788829096</c:v>
                </c:pt>
                <c:pt idx="262">
                  <c:v>0.10769575924251655</c:v>
                </c:pt>
                <c:pt idx="263">
                  <c:v>0.10908173188765401</c:v>
                </c:pt>
                <c:pt idx="264">
                  <c:v>0.11067492023236902</c:v>
                </c:pt>
                <c:pt idx="265">
                  <c:v>0.1122842422540261</c:v>
                </c:pt>
                <c:pt idx="266">
                  <c:v>0.11395256409749784</c:v>
                </c:pt>
                <c:pt idx="267">
                  <c:v>0.11542716657487509</c:v>
                </c:pt>
                <c:pt idx="268">
                  <c:v>0.11695357174918684</c:v>
                </c:pt>
                <c:pt idx="269">
                  <c:v>0.11857516696420212</c:v>
                </c:pt>
                <c:pt idx="270">
                  <c:v>0.12003320362113533</c:v>
                </c:pt>
                <c:pt idx="271">
                  <c:v>0.12163934215485095</c:v>
                </c:pt>
                <c:pt idx="272">
                  <c:v>0.12312699734504839</c:v>
                </c:pt>
                <c:pt idx="273">
                  <c:v>0.12476451535992025</c:v>
                </c:pt>
                <c:pt idx="274">
                  <c:v>0.12641221840584704</c:v>
                </c:pt>
                <c:pt idx="275">
                  <c:v>0.12800001850080314</c:v>
                </c:pt>
                <c:pt idx="276">
                  <c:v>0.12961543065519057</c:v>
                </c:pt>
                <c:pt idx="277">
                  <c:v>0.13119694952331212</c:v>
                </c:pt>
                <c:pt idx="278">
                  <c:v>0.13277016917638187</c:v>
                </c:pt>
                <c:pt idx="279">
                  <c:v>0.13441739964349331</c:v>
                </c:pt>
                <c:pt idx="280">
                  <c:v>0.13585608444559596</c:v>
                </c:pt>
                <c:pt idx="281">
                  <c:v>0.13746952801813528</c:v>
                </c:pt>
                <c:pt idx="282">
                  <c:v>0.13924204566994217</c:v>
                </c:pt>
                <c:pt idx="283">
                  <c:v>0.14090243169372998</c:v>
                </c:pt>
                <c:pt idx="284">
                  <c:v>0.14241325515329095</c:v>
                </c:pt>
                <c:pt idx="285">
                  <c:v>0.14407563871703696</c:v>
                </c:pt>
                <c:pt idx="286">
                  <c:v>0.14575502932992593</c:v>
                </c:pt>
                <c:pt idx="287">
                  <c:v>0.14709208381395308</c:v>
                </c:pt>
                <c:pt idx="288">
                  <c:v>0.14849789343522246</c:v>
                </c:pt>
                <c:pt idx="289">
                  <c:v>0.15000426689020108</c:v>
                </c:pt>
                <c:pt idx="290">
                  <c:v>0.15150949681912385</c:v>
                </c:pt>
                <c:pt idx="291">
                  <c:v>0.15330990854582832</c:v>
                </c:pt>
                <c:pt idx="292">
                  <c:v>0.15491067241522202</c:v>
                </c:pt>
                <c:pt idx="293">
                  <c:v>0.15652192143759031</c:v>
                </c:pt>
                <c:pt idx="294">
                  <c:v>0.15823042018537328</c:v>
                </c:pt>
                <c:pt idx="295">
                  <c:v>0.15985318517092301</c:v>
                </c:pt>
                <c:pt idx="296">
                  <c:v>0.16156599349460418</c:v>
                </c:pt>
                <c:pt idx="297">
                  <c:v>0.16299211528353938</c:v>
                </c:pt>
                <c:pt idx="298">
                  <c:v>0.16469085385172713</c:v>
                </c:pt>
                <c:pt idx="299">
                  <c:v>0.16642464462138365</c:v>
                </c:pt>
                <c:pt idx="300">
                  <c:v>0.16808612191864075</c:v>
                </c:pt>
                <c:pt idx="301">
                  <c:v>0.16968742592997718</c:v>
                </c:pt>
                <c:pt idx="302">
                  <c:v>0.17142736371291029</c:v>
                </c:pt>
                <c:pt idx="303">
                  <c:v>0.17316722522054437</c:v>
                </c:pt>
                <c:pt idx="304">
                  <c:v>0.1746916209247602</c:v>
                </c:pt>
                <c:pt idx="305">
                  <c:v>0.17617900458729843</c:v>
                </c:pt>
                <c:pt idx="306">
                  <c:v>0.17788573370816016</c:v>
                </c:pt>
                <c:pt idx="307">
                  <c:v>0.17953394834031863</c:v>
                </c:pt>
                <c:pt idx="308">
                  <c:v>0.18129098714411587</c:v>
                </c:pt>
                <c:pt idx="309">
                  <c:v>0.18293772997177821</c:v>
                </c:pt>
                <c:pt idx="310">
                  <c:v>0.18449724088351888</c:v>
                </c:pt>
                <c:pt idx="311">
                  <c:v>0.18605080451066686</c:v>
                </c:pt>
                <c:pt idx="312">
                  <c:v>0.18780061857878019</c:v>
                </c:pt>
                <c:pt idx="313">
                  <c:v>0.18946674988437603</c:v>
                </c:pt>
                <c:pt idx="314">
                  <c:v>0.19112753124345727</c:v>
                </c:pt>
                <c:pt idx="315">
                  <c:v>0.19274510239688616</c:v>
                </c:pt>
                <c:pt idx="316">
                  <c:v>0.19431157516497694</c:v>
                </c:pt>
                <c:pt idx="317">
                  <c:v>0.19598924998262046</c:v>
                </c:pt>
                <c:pt idx="318">
                  <c:v>0.19779964754649615</c:v>
                </c:pt>
                <c:pt idx="319">
                  <c:v>0.19956035740659325</c:v>
                </c:pt>
                <c:pt idx="320">
                  <c:v>0.20099807716006912</c:v>
                </c:pt>
                <c:pt idx="321">
                  <c:v>0.20265506846123213</c:v>
                </c:pt>
                <c:pt idx="322">
                  <c:v>0.20443883686514225</c:v>
                </c:pt>
                <c:pt idx="323">
                  <c:v>0.20609087399973564</c:v>
                </c:pt>
                <c:pt idx="324">
                  <c:v>0.2075767267152332</c:v>
                </c:pt>
                <c:pt idx="325">
                  <c:v>0.20931157632663747</c:v>
                </c:pt>
                <c:pt idx="326">
                  <c:v>0.21108998622315034</c:v>
                </c:pt>
                <c:pt idx="327">
                  <c:v>0.21265032966024061</c:v>
                </c:pt>
                <c:pt idx="328">
                  <c:v>0.21432047442080868</c:v>
                </c:pt>
                <c:pt idx="329">
                  <c:v>0.21603477733296425</c:v>
                </c:pt>
                <c:pt idx="330">
                  <c:v>0.21795899611180447</c:v>
                </c:pt>
                <c:pt idx="331">
                  <c:v>0.21969390464891503</c:v>
                </c:pt>
                <c:pt idx="332">
                  <c:v>0.22132550548927171</c:v>
                </c:pt>
                <c:pt idx="333">
                  <c:v>0.22311139462063084</c:v>
                </c:pt>
                <c:pt idx="334">
                  <c:v>0.22470221418922104</c:v>
                </c:pt>
                <c:pt idx="335">
                  <c:v>0.22660594714454738</c:v>
                </c:pt>
                <c:pt idx="336">
                  <c:v>0.22836295354880354</c:v>
                </c:pt>
                <c:pt idx="337">
                  <c:v>0.23012155837910056</c:v>
                </c:pt>
                <c:pt idx="338">
                  <c:v>0.23197394184984751</c:v>
                </c:pt>
                <c:pt idx="339">
                  <c:v>0.23371137295968006</c:v>
                </c:pt>
                <c:pt idx="340">
                  <c:v>0.23542402854791988</c:v>
                </c:pt>
                <c:pt idx="341">
                  <c:v>0.2370085580183709</c:v>
                </c:pt>
                <c:pt idx="342">
                  <c:v>0.23876304141301438</c:v>
                </c:pt>
                <c:pt idx="343">
                  <c:v>0.24061422372827099</c:v>
                </c:pt>
                <c:pt idx="344">
                  <c:v>0.24246135759138771</c:v>
                </c:pt>
                <c:pt idx="345">
                  <c:v>0.24408600201133793</c:v>
                </c:pt>
                <c:pt idx="346">
                  <c:v>0.24577386583936348</c:v>
                </c:pt>
                <c:pt idx="347">
                  <c:v>0.24760136668763907</c:v>
                </c:pt>
                <c:pt idx="348">
                  <c:v>0.24929172954155726</c:v>
                </c:pt>
                <c:pt idx="349">
                  <c:v>0.2510889823631639</c:v>
                </c:pt>
                <c:pt idx="350">
                  <c:v>0.25281614379468015</c:v>
                </c:pt>
                <c:pt idx="351">
                  <c:v>0.25447543020604085</c:v>
                </c:pt>
                <c:pt idx="352">
                  <c:v>0.25621750426285395</c:v>
                </c:pt>
                <c:pt idx="353">
                  <c:v>0.25801474961465737</c:v>
                </c:pt>
                <c:pt idx="354">
                  <c:v>0.2596416562194282</c:v>
                </c:pt>
                <c:pt idx="355">
                  <c:v>0.26215328380100239</c:v>
                </c:pt>
                <c:pt idx="356">
                  <c:v>0.26462341947614093</c:v>
                </c:pt>
                <c:pt idx="357">
                  <c:v>0.26523264112944633</c:v>
                </c:pt>
                <c:pt idx="358">
                  <c:v>0.26203890081459891</c:v>
                </c:pt>
                <c:pt idx="359">
                  <c:v>0.25607314423426281</c:v>
                </c:pt>
                <c:pt idx="360">
                  <c:v>0.24992934550867388</c:v>
                </c:pt>
                <c:pt idx="361">
                  <c:v>0.24685874625767484</c:v>
                </c:pt>
                <c:pt idx="362">
                  <c:v>0.24755053903885915</c:v>
                </c:pt>
                <c:pt idx="363">
                  <c:v>0.24998150844622502</c:v>
                </c:pt>
                <c:pt idx="364">
                  <c:v>0.25248721059761342</c:v>
                </c:pt>
                <c:pt idx="365">
                  <c:v>0.25409543479531305</c:v>
                </c:pt>
                <c:pt idx="366">
                  <c:v>0.25577510030416001</c:v>
                </c:pt>
                <c:pt idx="367">
                  <c:v>0.2574846476988964</c:v>
                </c:pt>
                <c:pt idx="368">
                  <c:v>0.25886939926965258</c:v>
                </c:pt>
                <c:pt idx="369">
                  <c:v>0.26074722499324843</c:v>
                </c:pt>
                <c:pt idx="370">
                  <c:v>0.26246381721455414</c:v>
                </c:pt>
                <c:pt idx="371">
                  <c:v>0.26405123533297847</c:v>
                </c:pt>
                <c:pt idx="372">
                  <c:v>0.26576878197386883</c:v>
                </c:pt>
                <c:pt idx="373">
                  <c:v>0.26722288590353782</c:v>
                </c:pt>
                <c:pt idx="374">
                  <c:v>0.2688432118587048</c:v>
                </c:pt>
                <c:pt idx="375">
                  <c:v>0.27062989299540696</c:v>
                </c:pt>
                <c:pt idx="376">
                  <c:v>0.27194067631051932</c:v>
                </c:pt>
                <c:pt idx="377">
                  <c:v>0.2738030247302779</c:v>
                </c:pt>
                <c:pt idx="378">
                  <c:v>0.27534607456416155</c:v>
                </c:pt>
                <c:pt idx="379">
                  <c:v>0.2770173156608009</c:v>
                </c:pt>
                <c:pt idx="380">
                  <c:v>0.27866580638299787</c:v>
                </c:pt>
                <c:pt idx="381">
                  <c:v>0.28015253940646095</c:v>
                </c:pt>
                <c:pt idx="382">
                  <c:v>0.28166033555119846</c:v>
                </c:pt>
                <c:pt idx="383">
                  <c:v>0.28335222066210791</c:v>
                </c:pt>
                <c:pt idx="384">
                  <c:v>0.28510469437707636</c:v>
                </c:pt>
                <c:pt idx="385">
                  <c:v>0.28658211454112992</c:v>
                </c:pt>
                <c:pt idx="386">
                  <c:v>0.2881999906969413</c:v>
                </c:pt>
                <c:pt idx="387">
                  <c:v>0.28967419728554528</c:v>
                </c:pt>
                <c:pt idx="388">
                  <c:v>0.29127887090436361</c:v>
                </c:pt>
                <c:pt idx="389">
                  <c:v>0.29288564040429138</c:v>
                </c:pt>
                <c:pt idx="390">
                  <c:v>0.29441062613246682</c:v>
                </c:pt>
                <c:pt idx="391">
                  <c:v>0.29609619291310457</c:v>
                </c:pt>
                <c:pt idx="392">
                  <c:v>0.29753273718000223</c:v>
                </c:pt>
                <c:pt idx="393">
                  <c:v>0.29929677774781877</c:v>
                </c:pt>
                <c:pt idx="394">
                  <c:v>0.30075972942975876</c:v>
                </c:pt>
                <c:pt idx="395">
                  <c:v>0.30240166000615581</c:v>
                </c:pt>
                <c:pt idx="396">
                  <c:v>0.30377665702716322</c:v>
                </c:pt>
                <c:pt idx="397">
                  <c:v>0.30551117050014048</c:v>
                </c:pt>
                <c:pt idx="398">
                  <c:v>0.30690975593223702</c:v>
                </c:pt>
                <c:pt idx="399">
                  <c:v>0.30861569383630771</c:v>
                </c:pt>
                <c:pt idx="400">
                  <c:v>0.3100483078331801</c:v>
                </c:pt>
                <c:pt idx="401">
                  <c:v>0.31172317873950839</c:v>
                </c:pt>
                <c:pt idx="402">
                  <c:v>0.31319112764001428</c:v>
                </c:pt>
                <c:pt idx="403">
                  <c:v>0.31483234518126912</c:v>
                </c:pt>
                <c:pt idx="404">
                  <c:v>0.31625993238727651</c:v>
                </c:pt>
                <c:pt idx="405">
                  <c:v>0.31776323832796238</c:v>
                </c:pt>
                <c:pt idx="406">
                  <c:v>0.31929229175476648</c:v>
                </c:pt>
                <c:pt idx="407">
                  <c:v>0.32072514295663285</c:v>
                </c:pt>
                <c:pt idx="408">
                  <c:v>0.32240981260944029</c:v>
                </c:pt>
                <c:pt idx="409">
                  <c:v>0.3237567402687162</c:v>
                </c:pt>
                <c:pt idx="410">
                  <c:v>0.32513039080449474</c:v>
                </c:pt>
                <c:pt idx="411">
                  <c:v>0.32688517974570019</c:v>
                </c:pt>
                <c:pt idx="412">
                  <c:v>0.32826003802753145</c:v>
                </c:pt>
                <c:pt idx="413">
                  <c:v>0.32967725444122625</c:v>
                </c:pt>
                <c:pt idx="414">
                  <c:v>0.33136839187857342</c:v>
                </c:pt>
                <c:pt idx="415">
                  <c:v>0.33271451824564352</c:v>
                </c:pt>
                <c:pt idx="416">
                  <c:v>0.334279994121079</c:v>
                </c:pt>
                <c:pt idx="417">
                  <c:v>0.33586879109010703</c:v>
                </c:pt>
                <c:pt idx="418">
                  <c:v>0.33720725933746265</c:v>
                </c:pt>
                <c:pt idx="419">
                  <c:v>0.33854976108800894</c:v>
                </c:pt>
                <c:pt idx="420">
                  <c:v>0.34023599063183985</c:v>
                </c:pt>
                <c:pt idx="421">
                  <c:v>0.34164528468476912</c:v>
                </c:pt>
                <c:pt idx="422">
                  <c:v>0.34306275573942147</c:v>
                </c:pt>
                <c:pt idx="423">
                  <c:v>0.34453859100419004</c:v>
                </c:pt>
                <c:pt idx="424">
                  <c:v>0.34601258907785609</c:v>
                </c:pt>
                <c:pt idx="425">
                  <c:v>0.34744600480050181</c:v>
                </c:pt>
                <c:pt idx="426">
                  <c:v>0.34903699985297987</c:v>
                </c:pt>
                <c:pt idx="427">
                  <c:v>0.35038709482780472</c:v>
                </c:pt>
                <c:pt idx="428">
                  <c:v>0.35174184296115169</c:v>
                </c:pt>
                <c:pt idx="429">
                  <c:v>0.35309896052552348</c:v>
                </c:pt>
                <c:pt idx="430">
                  <c:v>0.35456351424549132</c:v>
                </c:pt>
                <c:pt idx="431">
                  <c:v>0.35603588182038337</c:v>
                </c:pt>
                <c:pt idx="432">
                  <c:v>0.35746521451355701</c:v>
                </c:pt>
                <c:pt idx="433">
                  <c:v>0.35885114990532468</c:v>
                </c:pt>
                <c:pt idx="434">
                  <c:v>0.36020710665496924</c:v>
                </c:pt>
                <c:pt idx="435">
                  <c:v>0.3615662496736925</c:v>
                </c:pt>
                <c:pt idx="436">
                  <c:v>0.36312964167573081</c:v>
                </c:pt>
                <c:pt idx="437">
                  <c:v>0.36449414246412792</c:v>
                </c:pt>
                <c:pt idx="438">
                  <c:v>0.36584719589591075</c:v>
                </c:pt>
                <c:pt idx="439">
                  <c:v>0.36720937802245818</c:v>
                </c:pt>
                <c:pt idx="440">
                  <c:v>0.36879847416987727</c:v>
                </c:pt>
                <c:pt idx="441">
                  <c:v>0.3700428890191319</c:v>
                </c:pt>
                <c:pt idx="442">
                  <c:v>0.37141733407434641</c:v>
                </c:pt>
                <c:pt idx="443">
                  <c:v>0.37284327674371348</c:v>
                </c:pt>
                <c:pt idx="444">
                  <c:v>0.37419840956685735</c:v>
                </c:pt>
                <c:pt idx="445">
                  <c:v>0.3755544199717511</c:v>
                </c:pt>
                <c:pt idx="446">
                  <c:v>0.37690761845269505</c:v>
                </c:pt>
                <c:pt idx="447">
                  <c:v>0.37826642012541362</c:v>
                </c:pt>
                <c:pt idx="448">
                  <c:v>0.37961805672777554</c:v>
                </c:pt>
                <c:pt idx="449">
                  <c:v>0.38097529703737171</c:v>
                </c:pt>
                <c:pt idx="450">
                  <c:v>0.3823295919886221</c:v>
                </c:pt>
                <c:pt idx="451">
                  <c:v>0.38368500341917128</c:v>
                </c:pt>
                <c:pt idx="452">
                  <c:v>0.38503859280491226</c:v>
                </c:pt>
                <c:pt idx="453">
                  <c:v>0.38626882368080678</c:v>
                </c:pt>
                <c:pt idx="454">
                  <c:v>0.38751852046678564</c:v>
                </c:pt>
                <c:pt idx="455">
                  <c:v>0.38896418996510168</c:v>
                </c:pt>
                <c:pt idx="456">
                  <c:v>0.39030989437098895</c:v>
                </c:pt>
                <c:pt idx="457">
                  <c:v>0.39148590766557972</c:v>
                </c:pt>
                <c:pt idx="458">
                  <c:v>0.39287892254325302</c:v>
                </c:pt>
                <c:pt idx="459">
                  <c:v>0.39429374283226831</c:v>
                </c:pt>
                <c:pt idx="460">
                  <c:v>0.39555214043556058</c:v>
                </c:pt>
                <c:pt idx="461">
                  <c:v>0.39677973531429639</c:v>
                </c:pt>
                <c:pt idx="462">
                  <c:v>0.39814078404730174</c:v>
                </c:pt>
                <c:pt idx="463">
                  <c:v>0.39937477126424414</c:v>
                </c:pt>
                <c:pt idx="464">
                  <c:v>0.40073159989687634</c:v>
                </c:pt>
                <c:pt idx="465">
                  <c:v>0.4018456762117168</c:v>
                </c:pt>
                <c:pt idx="466">
                  <c:v>0.40320643579758475</c:v>
                </c:pt>
                <c:pt idx="467">
                  <c:v>0.40456806922856775</c:v>
                </c:pt>
                <c:pt idx="468">
                  <c:v>0.40568948342940037</c:v>
                </c:pt>
                <c:pt idx="469">
                  <c:v>0.40693476859250882</c:v>
                </c:pt>
                <c:pt idx="470">
                  <c:v>0.40818160091614014</c:v>
                </c:pt>
                <c:pt idx="471">
                  <c:v>0.40941400965591962</c:v>
                </c:pt>
                <c:pt idx="472">
                  <c:v>0.41066086071661795</c:v>
                </c:pt>
                <c:pt idx="473">
                  <c:v>0.41188882155464701</c:v>
                </c:pt>
                <c:pt idx="474">
                  <c:v>0.41313004322167535</c:v>
                </c:pt>
                <c:pt idx="475">
                  <c:v>0.41448181365628406</c:v>
                </c:pt>
                <c:pt idx="476">
                  <c:v>0.41565724744178956</c:v>
                </c:pt>
                <c:pt idx="477">
                  <c:v>0.41673866959406175</c:v>
                </c:pt>
                <c:pt idx="478">
                  <c:v>0.41809105250822864</c:v>
                </c:pt>
                <c:pt idx="479">
                  <c:v>0.41928496668249454</c:v>
                </c:pt>
                <c:pt idx="480">
                  <c:v>0.42045706373879976</c:v>
                </c:pt>
                <c:pt idx="481">
                  <c:v>0.42168433151829127</c:v>
                </c:pt>
                <c:pt idx="482">
                  <c:v>0.42290995393005143</c:v>
                </c:pt>
                <c:pt idx="483">
                  <c:v>0.42415774239029552</c:v>
                </c:pt>
                <c:pt idx="484">
                  <c:v>0.42537778963831385</c:v>
                </c:pt>
                <c:pt idx="485">
                  <c:v>0.42712835520708536</c:v>
                </c:pt>
                <c:pt idx="486">
                  <c:v>0.42908395556574852</c:v>
                </c:pt>
                <c:pt idx="487">
                  <c:v>0.4312046695564522</c:v>
                </c:pt>
                <c:pt idx="488">
                  <c:v>0.43282877909888057</c:v>
                </c:pt>
                <c:pt idx="489">
                  <c:v>0.43369118189958472</c:v>
                </c:pt>
                <c:pt idx="490">
                  <c:v>0.43120351205755458</c:v>
                </c:pt>
                <c:pt idx="491">
                  <c:v>0.42352473112456451</c:v>
                </c:pt>
                <c:pt idx="492">
                  <c:v>0.41193570715404737</c:v>
                </c:pt>
                <c:pt idx="493">
                  <c:v>0.39869717135495397</c:v>
                </c:pt>
                <c:pt idx="494">
                  <c:v>0.38519333749115559</c:v>
                </c:pt>
                <c:pt idx="495">
                  <c:v>0.37400716073136164</c:v>
                </c:pt>
                <c:pt idx="496">
                  <c:v>0.36713421487813663</c:v>
                </c:pt>
                <c:pt idx="497">
                  <c:v>0.36532882704894992</c:v>
                </c:pt>
                <c:pt idx="498">
                  <c:v>0.36640464690290464</c:v>
                </c:pt>
                <c:pt idx="499">
                  <c:v>0.36808802589092771</c:v>
                </c:pt>
                <c:pt idx="500">
                  <c:v>0.37012291876197162</c:v>
                </c:pt>
                <c:pt idx="501">
                  <c:v>0.37233529772556584</c:v>
                </c:pt>
                <c:pt idx="502">
                  <c:v>0.37411805594320763</c:v>
                </c:pt>
                <c:pt idx="503">
                  <c:v>0.37556589718765659</c:v>
                </c:pt>
                <c:pt idx="504">
                  <c:v>0.37665682472562001</c:v>
                </c:pt>
                <c:pt idx="505">
                  <c:v>0.37785635189679995</c:v>
                </c:pt>
                <c:pt idx="506">
                  <c:v>0.37918188028923888</c:v>
                </c:pt>
                <c:pt idx="507">
                  <c:v>0.38038318025139861</c:v>
                </c:pt>
                <c:pt idx="508">
                  <c:v>0.38158787776576547</c:v>
                </c:pt>
                <c:pt idx="509">
                  <c:v>0.382668378260834</c:v>
                </c:pt>
                <c:pt idx="510">
                  <c:v>0.38397929415448367</c:v>
                </c:pt>
                <c:pt idx="511">
                  <c:v>0.38519479019552189</c:v>
                </c:pt>
                <c:pt idx="512">
                  <c:v>0.38636945779231191</c:v>
                </c:pt>
                <c:pt idx="513">
                  <c:v>0.38747484465442172</c:v>
                </c:pt>
                <c:pt idx="514">
                  <c:v>0.38873929186400041</c:v>
                </c:pt>
                <c:pt idx="515">
                  <c:v>0.38978066928787197</c:v>
                </c:pt>
                <c:pt idx="516">
                  <c:v>0.39103209463157845</c:v>
                </c:pt>
                <c:pt idx="517">
                  <c:v>0.39216519918973403</c:v>
                </c:pt>
                <c:pt idx="518">
                  <c:v>0.39341615772667388</c:v>
                </c:pt>
                <c:pt idx="519">
                  <c:v>0.39455916677039821</c:v>
                </c:pt>
                <c:pt idx="520">
                  <c:v>0.39567987667025267</c:v>
                </c:pt>
                <c:pt idx="521">
                  <c:v>0.39696841165246471</c:v>
                </c:pt>
                <c:pt idx="522">
                  <c:v>0.39807521240126159</c:v>
                </c:pt>
                <c:pt idx="523">
                  <c:v>0.39913846037785305</c:v>
                </c:pt>
                <c:pt idx="524">
                  <c:v>0.40034329054629814</c:v>
                </c:pt>
                <c:pt idx="525">
                  <c:v>0.4015031407250948</c:v>
                </c:pt>
                <c:pt idx="526">
                  <c:v>0.4026207034332529</c:v>
                </c:pt>
                <c:pt idx="527">
                  <c:v>0.40375498689212769</c:v>
                </c:pt>
                <c:pt idx="528">
                  <c:v>0.40489191823637843</c:v>
                </c:pt>
                <c:pt idx="529">
                  <c:v>0.40590215913173749</c:v>
                </c:pt>
                <c:pt idx="530">
                  <c:v>0.40708661576040928</c:v>
                </c:pt>
                <c:pt idx="531">
                  <c:v>0.40817166729925741</c:v>
                </c:pt>
                <c:pt idx="532">
                  <c:v>0.40934183570425287</c:v>
                </c:pt>
                <c:pt idx="533">
                  <c:v>0.41046776788467143</c:v>
                </c:pt>
                <c:pt idx="534">
                  <c:v>0.41172494145507549</c:v>
                </c:pt>
                <c:pt idx="535">
                  <c:v>0.41262256303301703</c:v>
                </c:pt>
                <c:pt idx="536">
                  <c:v>0.41374107491554429</c:v>
                </c:pt>
                <c:pt idx="537">
                  <c:v>0.41482372305434212</c:v>
                </c:pt>
                <c:pt idx="538">
                  <c:v>0.41603600764562104</c:v>
                </c:pt>
                <c:pt idx="539">
                  <c:v>0.41715811180309781</c:v>
                </c:pt>
                <c:pt idx="540">
                  <c:v>0.41809630263487324</c:v>
                </c:pt>
                <c:pt idx="541">
                  <c:v>0.41923655889592215</c:v>
                </c:pt>
                <c:pt idx="542">
                  <c:v>0.42027873019104012</c:v>
                </c:pt>
                <c:pt idx="543">
                  <c:v>0.42148983142284463</c:v>
                </c:pt>
                <c:pt idx="544">
                  <c:v>0.42267923033504334</c:v>
                </c:pt>
                <c:pt idx="545">
                  <c:v>0.42369356012933818</c:v>
                </c:pt>
                <c:pt idx="546">
                  <c:v>0.42471888013320347</c:v>
                </c:pt>
                <c:pt idx="547">
                  <c:v>0.42574282033670735</c:v>
                </c:pt>
                <c:pt idx="548">
                  <c:v>0.42688461533507194</c:v>
                </c:pt>
                <c:pt idx="549">
                  <c:v>0.42803203391718098</c:v>
                </c:pt>
                <c:pt idx="550">
                  <c:v>0.4226872808897254</c:v>
                </c:pt>
                <c:pt idx="551">
                  <c:v>0.51392302052782468</c:v>
                </c:pt>
                <c:pt idx="552">
                  <c:v>0.57892386887029568</c:v>
                </c:pt>
                <c:pt idx="553">
                  <c:v>0.62632386599439771</c:v>
                </c:pt>
                <c:pt idx="554">
                  <c:v>0.65979337089507306</c:v>
                </c:pt>
                <c:pt idx="555">
                  <c:v>0.68377802810404498</c:v>
                </c:pt>
                <c:pt idx="556">
                  <c:v>0.70221813396077937</c:v>
                </c:pt>
                <c:pt idx="557">
                  <c:v>0.71489986320840482</c:v>
                </c:pt>
                <c:pt idx="558">
                  <c:v>0.72564581565659214</c:v>
                </c:pt>
                <c:pt idx="559">
                  <c:v>0.73350306798673459</c:v>
                </c:pt>
                <c:pt idx="560">
                  <c:v>0.72243989306268341</c:v>
                </c:pt>
                <c:pt idx="561">
                  <c:v>0.72496661789237815</c:v>
                </c:pt>
                <c:pt idx="562">
                  <c:v>0.73117875608703908</c:v>
                </c:pt>
                <c:pt idx="563">
                  <c:v>0.71212749519511631</c:v>
                </c:pt>
                <c:pt idx="564">
                  <c:v>0.71880376977394689</c:v>
                </c:pt>
                <c:pt idx="565">
                  <c:v>0.72529082160523628</c:v>
                </c:pt>
                <c:pt idx="566">
                  <c:v>0.7304404684129171</c:v>
                </c:pt>
                <c:pt idx="567">
                  <c:v>0.73491134181890949</c:v>
                </c:pt>
                <c:pt idx="568">
                  <c:v>0.73794288833588539</c:v>
                </c:pt>
                <c:pt idx="569">
                  <c:v>0.74203447652064558</c:v>
                </c:pt>
                <c:pt idx="570">
                  <c:v>0.74450663430956043</c:v>
                </c:pt>
                <c:pt idx="571">
                  <c:v>0.74692000207807663</c:v>
                </c:pt>
                <c:pt idx="572">
                  <c:v>0.74920727447373059</c:v>
                </c:pt>
                <c:pt idx="573">
                  <c:v>0.75144290325010266</c:v>
                </c:pt>
                <c:pt idx="574">
                  <c:v>0.75274587519315705</c:v>
                </c:pt>
                <c:pt idx="575">
                  <c:v>0.7538369474561466</c:v>
                </c:pt>
                <c:pt idx="576">
                  <c:v>0.75610294629044705</c:v>
                </c:pt>
                <c:pt idx="577">
                  <c:v>0.7567320319338845</c:v>
                </c:pt>
                <c:pt idx="578">
                  <c:v>0.75795513469825271</c:v>
                </c:pt>
                <c:pt idx="579">
                  <c:v>0.75893275913145919</c:v>
                </c:pt>
                <c:pt idx="580">
                  <c:v>0.75926885740760819</c:v>
                </c:pt>
                <c:pt idx="581">
                  <c:v>0.76113131250546784</c:v>
                </c:pt>
                <c:pt idx="582">
                  <c:v>0.76138332113735829</c:v>
                </c:pt>
                <c:pt idx="583">
                  <c:v>0.76180817204097606</c:v>
                </c:pt>
                <c:pt idx="584">
                  <c:v>0.76257119241406779</c:v>
                </c:pt>
                <c:pt idx="585">
                  <c:v>0.76360422801485395</c:v>
                </c:pt>
                <c:pt idx="586">
                  <c:v>0.76361080289761085</c:v>
                </c:pt>
                <c:pt idx="587">
                  <c:v>0.76327243500631359</c:v>
                </c:pt>
                <c:pt idx="588">
                  <c:v>0.76411104290968568</c:v>
                </c:pt>
                <c:pt idx="589">
                  <c:v>0.76427102852426443</c:v>
                </c:pt>
                <c:pt idx="590">
                  <c:v>0.76511181755693658</c:v>
                </c:pt>
                <c:pt idx="591">
                  <c:v>0.76562212845098521</c:v>
                </c:pt>
                <c:pt idx="592">
                  <c:v>0.76599312433515299</c:v>
                </c:pt>
                <c:pt idx="593">
                  <c:v>0.76612794404733564</c:v>
                </c:pt>
                <c:pt idx="594">
                  <c:v>0.76638047121783304</c:v>
                </c:pt>
                <c:pt idx="595">
                  <c:v>0.76700006925094255</c:v>
                </c:pt>
                <c:pt idx="596">
                  <c:v>0.76597391463767439</c:v>
                </c:pt>
                <c:pt idx="597">
                  <c:v>0.76663318354721643</c:v>
                </c:pt>
                <c:pt idx="598">
                  <c:v>0.76609546618018909</c:v>
                </c:pt>
                <c:pt idx="599">
                  <c:v>0.76684239920075559</c:v>
                </c:pt>
                <c:pt idx="600">
                  <c:v>0.76752950129399611</c:v>
                </c:pt>
                <c:pt idx="601">
                  <c:v>0.76760609350651055</c:v>
                </c:pt>
                <c:pt idx="602">
                  <c:v>0.76767531023266589</c:v>
                </c:pt>
                <c:pt idx="603">
                  <c:v>0.76774452026085471</c:v>
                </c:pt>
                <c:pt idx="604">
                  <c:v>0.76774945827333896</c:v>
                </c:pt>
                <c:pt idx="605">
                  <c:v>0.76897003037582279</c:v>
                </c:pt>
                <c:pt idx="606">
                  <c:v>0.76853499491700539</c:v>
                </c:pt>
                <c:pt idx="607">
                  <c:v>0.76857229531394444</c:v>
                </c:pt>
                <c:pt idx="608">
                  <c:v>0.76862160899681042</c:v>
                </c:pt>
                <c:pt idx="609">
                  <c:v>0.76867367500273975</c:v>
                </c:pt>
                <c:pt idx="610">
                  <c:v>0.76920207547129937</c:v>
                </c:pt>
                <c:pt idx="611">
                  <c:v>0.76933433879284052</c:v>
                </c:pt>
                <c:pt idx="612">
                  <c:v>0.76886698170757051</c:v>
                </c:pt>
                <c:pt idx="613">
                  <c:v>0.7684869793214465</c:v>
                </c:pt>
                <c:pt idx="614">
                  <c:v>0.76828813380022798</c:v>
                </c:pt>
                <c:pt idx="615">
                  <c:v>0.76881949939607852</c:v>
                </c:pt>
                <c:pt idx="616">
                  <c:v>0.76926736826156583</c:v>
                </c:pt>
                <c:pt idx="617">
                  <c:v>0.76898564469603281</c:v>
                </c:pt>
                <c:pt idx="618">
                  <c:v>0.76872245838531861</c:v>
                </c:pt>
                <c:pt idx="619">
                  <c:v>0.76903802027695389</c:v>
                </c:pt>
                <c:pt idx="620">
                  <c:v>0.7691137108295657</c:v>
                </c:pt>
                <c:pt idx="621">
                  <c:v>0.76907888322165041</c:v>
                </c:pt>
                <c:pt idx="622">
                  <c:v>0.76980187422112611</c:v>
                </c:pt>
                <c:pt idx="623">
                  <c:v>0.7697727310543413</c:v>
                </c:pt>
                <c:pt idx="624">
                  <c:v>0.77042444987964787</c:v>
                </c:pt>
                <c:pt idx="625">
                  <c:v>0.77046116489655758</c:v>
                </c:pt>
                <c:pt idx="626">
                  <c:v>0.76991774130829027</c:v>
                </c:pt>
                <c:pt idx="627">
                  <c:v>0.77101567753636313</c:v>
                </c:pt>
                <c:pt idx="628">
                  <c:v>0.771756863945111</c:v>
                </c:pt>
                <c:pt idx="629">
                  <c:v>0.77175403211018279</c:v>
                </c:pt>
                <c:pt idx="630">
                  <c:v>0.77254024553344924</c:v>
                </c:pt>
                <c:pt idx="631">
                  <c:v>0.77365544703502775</c:v>
                </c:pt>
                <c:pt idx="632">
                  <c:v>0.77276744064277836</c:v>
                </c:pt>
                <c:pt idx="633">
                  <c:v>0.77375313764194709</c:v>
                </c:pt>
                <c:pt idx="634">
                  <c:v>0.77426423581794812</c:v>
                </c:pt>
                <c:pt idx="635">
                  <c:v>0.77459925616344572</c:v>
                </c:pt>
                <c:pt idx="636">
                  <c:v>0.77562868541408636</c:v>
                </c:pt>
                <c:pt idx="637">
                  <c:v>0.77605418258123271</c:v>
                </c:pt>
                <c:pt idx="638">
                  <c:v>0.77678386377943331</c:v>
                </c:pt>
                <c:pt idx="639">
                  <c:v>0.77814067612075444</c:v>
                </c:pt>
                <c:pt idx="640">
                  <c:v>0.77837176198297264</c:v>
                </c:pt>
                <c:pt idx="641">
                  <c:v>0.77928320215976365</c:v>
                </c:pt>
                <c:pt idx="642">
                  <c:v>0.78052896838820218</c:v>
                </c:pt>
                <c:pt idx="643">
                  <c:v>0.78216459482465783</c:v>
                </c:pt>
                <c:pt idx="644">
                  <c:v>0.78296795207335812</c:v>
                </c:pt>
                <c:pt idx="645">
                  <c:v>0.78409804045776577</c:v>
                </c:pt>
                <c:pt idx="646">
                  <c:v>0.78515989974277622</c:v>
                </c:pt>
                <c:pt idx="647">
                  <c:v>0.78700291196514616</c:v>
                </c:pt>
                <c:pt idx="648">
                  <c:v>0.78743610071570469</c:v>
                </c:pt>
                <c:pt idx="649">
                  <c:v>0.78870912788616632</c:v>
                </c:pt>
                <c:pt idx="650">
                  <c:v>0.79008388648470962</c:v>
                </c:pt>
                <c:pt idx="651">
                  <c:v>0.79185884841160381</c:v>
                </c:pt>
                <c:pt idx="652">
                  <c:v>0.79271111780837933</c:v>
                </c:pt>
                <c:pt idx="653">
                  <c:v>0.79367073652926556</c:v>
                </c:pt>
                <c:pt idx="654">
                  <c:v>0.79505871332839195</c:v>
                </c:pt>
                <c:pt idx="655">
                  <c:v>0.79605010839156143</c:v>
                </c:pt>
                <c:pt idx="656">
                  <c:v>0.79708001372458381</c:v>
                </c:pt>
                <c:pt idx="657">
                  <c:v>0.79834178262220057</c:v>
                </c:pt>
                <c:pt idx="658">
                  <c:v>0.80001755076921499</c:v>
                </c:pt>
                <c:pt idx="659">
                  <c:v>0.80060620177014097</c:v>
                </c:pt>
                <c:pt idx="660">
                  <c:v>0.80124197327145763</c:v>
                </c:pt>
                <c:pt idx="661">
                  <c:v>0.80214592923833183</c:v>
                </c:pt>
                <c:pt idx="662">
                  <c:v>0.80290109257603559</c:v>
                </c:pt>
                <c:pt idx="663">
                  <c:v>0.8034483543640677</c:v>
                </c:pt>
                <c:pt idx="664">
                  <c:v>0.80404074670760528</c:v>
                </c:pt>
                <c:pt idx="665">
                  <c:v>0.8055369345253075</c:v>
                </c:pt>
                <c:pt idx="666">
                  <c:v>0.80501329960917878</c:v>
                </c:pt>
                <c:pt idx="667">
                  <c:v>0.80526247340498369</c:v>
                </c:pt>
                <c:pt idx="668">
                  <c:v>0.80636262713253259</c:v>
                </c:pt>
                <c:pt idx="669">
                  <c:v>0.8057145272078311</c:v>
                </c:pt>
                <c:pt idx="670">
                  <c:v>0.80637204322343892</c:v>
                </c:pt>
                <c:pt idx="671">
                  <c:v>0.80547483580490042</c:v>
                </c:pt>
                <c:pt idx="672">
                  <c:v>0.80597867958028124</c:v>
                </c:pt>
                <c:pt idx="673">
                  <c:v>0.80632574829432035</c:v>
                </c:pt>
                <c:pt idx="674">
                  <c:v>0.80597762626869318</c:v>
                </c:pt>
                <c:pt idx="675">
                  <c:v>0.80514634950139108</c:v>
                </c:pt>
                <c:pt idx="676">
                  <c:v>0.80601848326434278</c:v>
                </c:pt>
                <c:pt idx="677">
                  <c:v>0.80470920758768361</c:v>
                </c:pt>
                <c:pt idx="678">
                  <c:v>0.80481452342920912</c:v>
                </c:pt>
                <c:pt idx="679">
                  <c:v>0.80421644146203475</c:v>
                </c:pt>
                <c:pt idx="680">
                  <c:v>0.80305040403703476</c:v>
                </c:pt>
                <c:pt idx="681">
                  <c:v>0.80296645355066354</c:v>
                </c:pt>
                <c:pt idx="682">
                  <c:v>0.8012120780594495</c:v>
                </c:pt>
                <c:pt idx="683">
                  <c:v>0.80029073182616239</c:v>
                </c:pt>
                <c:pt idx="684">
                  <c:v>0.79956880983211487</c:v>
                </c:pt>
                <c:pt idx="685">
                  <c:v>0.79790735184654127</c:v>
                </c:pt>
                <c:pt idx="686">
                  <c:v>0.79707547551650293</c:v>
                </c:pt>
                <c:pt idx="687">
                  <c:v>0.79422426947314217</c:v>
                </c:pt>
                <c:pt idx="688">
                  <c:v>0.79358038862462355</c:v>
                </c:pt>
                <c:pt idx="689">
                  <c:v>0.79122326547960486</c:v>
                </c:pt>
                <c:pt idx="690">
                  <c:v>0.78946304025589553</c:v>
                </c:pt>
                <c:pt idx="691">
                  <c:v>0.78788389064887965</c:v>
                </c:pt>
                <c:pt idx="692">
                  <c:v>0.78481243318894933</c:v>
                </c:pt>
                <c:pt idx="693">
                  <c:v>0.78300283429492845</c:v>
                </c:pt>
                <c:pt idx="694">
                  <c:v>0.77990843759535489</c:v>
                </c:pt>
                <c:pt idx="695">
                  <c:v>0.77726474685639468</c:v>
                </c:pt>
                <c:pt idx="696">
                  <c:v>0.77520627685400001</c:v>
                </c:pt>
                <c:pt idx="697">
                  <c:v>0.77193949360660363</c:v>
                </c:pt>
                <c:pt idx="698">
                  <c:v>0.76886826034824263</c:v>
                </c:pt>
                <c:pt idx="699">
                  <c:v>0.7655616567457888</c:v>
                </c:pt>
                <c:pt idx="700">
                  <c:v>0.76248104936609562</c:v>
                </c:pt>
                <c:pt idx="701">
                  <c:v>0.75939135031549665</c:v>
                </c:pt>
                <c:pt idx="702">
                  <c:v>0.75622736998592821</c:v>
                </c:pt>
                <c:pt idx="703">
                  <c:v>0.75240284639938282</c:v>
                </c:pt>
                <c:pt idx="704">
                  <c:v>0.74914181010761172</c:v>
                </c:pt>
                <c:pt idx="705">
                  <c:v>0.74537731252278516</c:v>
                </c:pt>
                <c:pt idx="706">
                  <c:v>0.74172110249654943</c:v>
                </c:pt>
                <c:pt idx="707">
                  <c:v>0.73785435981608305</c:v>
                </c:pt>
                <c:pt idx="708">
                  <c:v>0.73374750420793078</c:v>
                </c:pt>
                <c:pt idx="709">
                  <c:v>0.72965345622731381</c:v>
                </c:pt>
                <c:pt idx="710">
                  <c:v>0.72548529860621769</c:v>
                </c:pt>
                <c:pt idx="711">
                  <c:v>0.72080393180836611</c:v>
                </c:pt>
                <c:pt idx="712">
                  <c:v>0.71704837099838981</c:v>
                </c:pt>
                <c:pt idx="713">
                  <c:v>0.71322506574018973</c:v>
                </c:pt>
                <c:pt idx="714">
                  <c:v>0.70923228735683808</c:v>
                </c:pt>
                <c:pt idx="715">
                  <c:v>0.70522029743396497</c:v>
                </c:pt>
                <c:pt idx="716">
                  <c:v>0.69959303107129023</c:v>
                </c:pt>
                <c:pt idx="717">
                  <c:v>0.69489782343003359</c:v>
                </c:pt>
                <c:pt idx="718">
                  <c:v>0.69108509569015342</c:v>
                </c:pt>
                <c:pt idx="719">
                  <c:v>0.6868141556100007</c:v>
                </c:pt>
                <c:pt idx="720">
                  <c:v>0.6826273177376645</c:v>
                </c:pt>
                <c:pt idx="721">
                  <c:v>0.67737217850510645</c:v>
                </c:pt>
                <c:pt idx="722">
                  <c:v>0.67339138562543466</c:v>
                </c:pt>
                <c:pt idx="723">
                  <c:v>0.66873091653528016</c:v>
                </c:pt>
                <c:pt idx="724">
                  <c:v>0.66379213812711702</c:v>
                </c:pt>
                <c:pt idx="725">
                  <c:v>0.65911548413771215</c:v>
                </c:pt>
                <c:pt idx="726">
                  <c:v>0.65475566589471579</c:v>
                </c:pt>
                <c:pt idx="727">
                  <c:v>0.64987754435921574</c:v>
                </c:pt>
                <c:pt idx="728">
                  <c:v>0.64510335747351688</c:v>
                </c:pt>
                <c:pt idx="729">
                  <c:v>0.64033615819809919</c:v>
                </c:pt>
                <c:pt idx="730">
                  <c:v>0.63612667001625678</c:v>
                </c:pt>
                <c:pt idx="731">
                  <c:v>0.63115694091281771</c:v>
                </c:pt>
                <c:pt idx="732">
                  <c:v>0.62654836077787501</c:v>
                </c:pt>
                <c:pt idx="733">
                  <c:v>0.62262379282105373</c:v>
                </c:pt>
                <c:pt idx="734">
                  <c:v>0.61674818022887345</c:v>
                </c:pt>
                <c:pt idx="735">
                  <c:v>0.61297128825630631</c:v>
                </c:pt>
                <c:pt idx="736">
                  <c:v>0.6085388765117109</c:v>
                </c:pt>
                <c:pt idx="737">
                  <c:v>0.60328977120288629</c:v>
                </c:pt>
                <c:pt idx="738">
                  <c:v>0.5989937646610185</c:v>
                </c:pt>
                <c:pt idx="739">
                  <c:v>0.59476540951573686</c:v>
                </c:pt>
                <c:pt idx="740">
                  <c:v>0.58955087363683301</c:v>
                </c:pt>
                <c:pt idx="741">
                  <c:v>0.58527278543570682</c:v>
                </c:pt>
                <c:pt idx="742">
                  <c:v>0.58102194730819778</c:v>
                </c:pt>
                <c:pt idx="743">
                  <c:v>0.57594568707208271</c:v>
                </c:pt>
                <c:pt idx="744">
                  <c:v>0.57190897552894171</c:v>
                </c:pt>
                <c:pt idx="745">
                  <c:v>0.56745542639750879</c:v>
                </c:pt>
                <c:pt idx="746">
                  <c:v>0.56228183163072598</c:v>
                </c:pt>
                <c:pt idx="747">
                  <c:v>0.55817303236782378</c:v>
                </c:pt>
                <c:pt idx="748">
                  <c:v>0.55372214514416873</c:v>
                </c:pt>
                <c:pt idx="749">
                  <c:v>0.548998600089459</c:v>
                </c:pt>
                <c:pt idx="750">
                  <c:v>0.54508499661297738</c:v>
                </c:pt>
                <c:pt idx="751">
                  <c:v>0.54042721507916147</c:v>
                </c:pt>
                <c:pt idx="752">
                  <c:v>0.53614893302996613</c:v>
                </c:pt>
                <c:pt idx="753">
                  <c:v>0.53211119165756204</c:v>
                </c:pt>
                <c:pt idx="754">
                  <c:v>0.52731995001721055</c:v>
                </c:pt>
                <c:pt idx="755">
                  <c:v>0.52334913126078308</c:v>
                </c:pt>
                <c:pt idx="756">
                  <c:v>0.51904881112321499</c:v>
                </c:pt>
                <c:pt idx="757">
                  <c:v>0.51477411544234131</c:v>
                </c:pt>
                <c:pt idx="758">
                  <c:v>0.51084781198207974</c:v>
                </c:pt>
                <c:pt idx="759">
                  <c:v>0.50648769659234649</c:v>
                </c:pt>
                <c:pt idx="760">
                  <c:v>0.50213541783744853</c:v>
                </c:pt>
                <c:pt idx="761">
                  <c:v>0.4985191342233129</c:v>
                </c:pt>
                <c:pt idx="762">
                  <c:v>0.49388627767228394</c:v>
                </c:pt>
                <c:pt idx="763">
                  <c:v>0.4901694389653069</c:v>
                </c:pt>
                <c:pt idx="764">
                  <c:v>0.48611603365378409</c:v>
                </c:pt>
                <c:pt idx="765">
                  <c:v>0.48206331481754816</c:v>
                </c:pt>
                <c:pt idx="766">
                  <c:v>0.47864686686597457</c:v>
                </c:pt>
                <c:pt idx="767">
                  <c:v>0.47403096106594195</c:v>
                </c:pt>
                <c:pt idx="768">
                  <c:v>0.47039620605624405</c:v>
                </c:pt>
                <c:pt idx="769">
                  <c:v>0.46649599172133616</c:v>
                </c:pt>
                <c:pt idx="770">
                  <c:v>0.46261043965768112</c:v>
                </c:pt>
                <c:pt idx="771">
                  <c:v>0.45902391805544768</c:v>
                </c:pt>
                <c:pt idx="772">
                  <c:v>0.45490068525121941</c:v>
                </c:pt>
                <c:pt idx="773">
                  <c:v>0.45128821579057027</c:v>
                </c:pt>
                <c:pt idx="774">
                  <c:v>0.44769745755901491</c:v>
                </c:pt>
                <c:pt idx="775">
                  <c:v>0.44390218529172559</c:v>
                </c:pt>
                <c:pt idx="776">
                  <c:v>0.44064388241084684</c:v>
                </c:pt>
                <c:pt idx="777">
                  <c:v>0.43684108374363773</c:v>
                </c:pt>
                <c:pt idx="778">
                  <c:v>0.43316541141404791</c:v>
                </c:pt>
                <c:pt idx="779">
                  <c:v>0.4300637307041591</c:v>
                </c:pt>
                <c:pt idx="780">
                  <c:v>0.42601494399189371</c:v>
                </c:pt>
                <c:pt idx="781">
                  <c:v>0.42280312171177958</c:v>
                </c:pt>
                <c:pt idx="782">
                  <c:v>0.41926752123321248</c:v>
                </c:pt>
                <c:pt idx="783">
                  <c:v>0.41577993229249771</c:v>
                </c:pt>
                <c:pt idx="784">
                  <c:v>0.41284608845574933</c:v>
                </c:pt>
              </c:numCache>
            </c:numRef>
          </c:yVal>
        </c:ser>
        <c:ser>
          <c:idx val="16"/>
          <c:order val="13"/>
          <c:tx>
            <c:v>2mm</c:v>
          </c:tx>
          <c:spPr>
            <a:ln>
              <a:solidFill>
                <a:srgbClr val="33CCCC"/>
              </a:solidFill>
            </a:ln>
          </c:spPr>
          <c:marker>
            <c:symbol val="none"/>
          </c:marker>
          <c:xVal>
            <c:numRef>
              <c:f>Data!$A$5:$A$54</c:f>
              <c:numCache>
                <c:formatCode>General</c:formatCode>
                <c:ptCount val="50"/>
                <c:pt idx="0">
                  <c:v>0.1</c:v>
                </c:pt>
                <c:pt idx="1">
                  <c:v>0.1103</c:v>
                </c:pt>
                <c:pt idx="2">
                  <c:v>0.11169999999999998</c:v>
                </c:pt>
                <c:pt idx="3">
                  <c:v>0.12000000000000001</c:v>
                </c:pt>
                <c:pt idx="4">
                  <c:v>0.14000000000000001</c:v>
                </c:pt>
                <c:pt idx="5">
                  <c:v>0.14800000000000002</c:v>
                </c:pt>
                <c:pt idx="6">
                  <c:v>0.14940000000000003</c:v>
                </c:pt>
                <c:pt idx="7">
                  <c:v>0.15000000000000002</c:v>
                </c:pt>
                <c:pt idx="8">
                  <c:v>0.17</c:v>
                </c:pt>
                <c:pt idx="9">
                  <c:v>0.18000000000000002</c:v>
                </c:pt>
                <c:pt idx="10">
                  <c:v>0.2</c:v>
                </c:pt>
                <c:pt idx="11">
                  <c:v>0.24000000000000002</c:v>
                </c:pt>
                <c:pt idx="12">
                  <c:v>0.30000000000000004</c:v>
                </c:pt>
                <c:pt idx="13">
                  <c:v>0.4</c:v>
                </c:pt>
                <c:pt idx="14">
                  <c:v>0.5</c:v>
                </c:pt>
                <c:pt idx="15">
                  <c:v>0.60000000000000009</c:v>
                </c:pt>
                <c:pt idx="16">
                  <c:v>0.70000000000000007</c:v>
                </c:pt>
                <c:pt idx="17">
                  <c:v>0.8</c:v>
                </c:pt>
                <c:pt idx="18">
                  <c:v>0.9</c:v>
                </c:pt>
                <c:pt idx="19">
                  <c:v>1</c:v>
                </c:pt>
                <c:pt idx="20">
                  <c:v>1.2</c:v>
                </c:pt>
                <c:pt idx="21">
                  <c:v>1.5</c:v>
                </c:pt>
                <c:pt idx="22">
                  <c:v>1.7</c:v>
                </c:pt>
                <c:pt idx="23">
                  <c:v>1.839</c:v>
                </c:pt>
                <c:pt idx="24">
                  <c:v>1.839</c:v>
                </c:pt>
                <c:pt idx="25">
                  <c:v>2</c:v>
                </c:pt>
                <c:pt idx="26">
                  <c:v>2.5</c:v>
                </c:pt>
                <c:pt idx="27">
                  <c:v>3</c:v>
                </c:pt>
                <c:pt idx="28">
                  <c:v>3.5</c:v>
                </c:pt>
                <c:pt idx="29">
                  <c:v>4</c:v>
                </c:pt>
                <c:pt idx="30">
                  <c:v>5</c:v>
                </c:pt>
                <c:pt idx="31">
                  <c:v>6</c:v>
                </c:pt>
                <c:pt idx="32">
                  <c:v>7</c:v>
                </c:pt>
                <c:pt idx="33">
                  <c:v>8</c:v>
                </c:pt>
                <c:pt idx="34">
                  <c:v>9</c:v>
                </c:pt>
                <c:pt idx="35">
                  <c:v>10</c:v>
                </c:pt>
                <c:pt idx="36">
                  <c:v>12</c:v>
                </c:pt>
                <c:pt idx="37">
                  <c:v>15</c:v>
                </c:pt>
                <c:pt idx="38">
                  <c:v>17</c:v>
                </c:pt>
                <c:pt idx="39">
                  <c:v>20</c:v>
                </c:pt>
                <c:pt idx="40">
                  <c:v>25</c:v>
                </c:pt>
                <c:pt idx="41">
                  <c:v>30</c:v>
                </c:pt>
                <c:pt idx="42">
                  <c:v>35</c:v>
                </c:pt>
                <c:pt idx="43">
                  <c:v>40</c:v>
                </c:pt>
                <c:pt idx="44">
                  <c:v>50</c:v>
                </c:pt>
                <c:pt idx="45">
                  <c:v>60</c:v>
                </c:pt>
                <c:pt idx="46">
                  <c:v>70</c:v>
                </c:pt>
                <c:pt idx="47">
                  <c:v>80</c:v>
                </c:pt>
                <c:pt idx="48">
                  <c:v>90</c:v>
                </c:pt>
                <c:pt idx="49">
                  <c:v>100</c:v>
                </c:pt>
              </c:numCache>
            </c:numRef>
          </c:xVal>
          <c:yVal>
            <c:numRef>
              <c:f>Data!$Z$5:$Z$54</c:f>
              <c:numCache>
                <c:formatCode>General</c:formatCode>
                <c:ptCount val="50"/>
                <c:pt idx="34">
                  <c:v>0.9975686193013712</c:v>
                </c:pt>
                <c:pt idx="35">
                  <c:v>0.99812544534383651</c:v>
                </c:pt>
                <c:pt idx="36">
                  <c:v>0.9985808041254276</c:v>
                </c:pt>
                <c:pt idx="37">
                  <c:v>0.9869482512441351</c:v>
                </c:pt>
                <c:pt idx="38">
                  <c:v>0.94983747890320314</c:v>
                </c:pt>
                <c:pt idx="39">
                  <c:v>0.83857716184072695</c:v>
                </c:pt>
                <c:pt idx="40">
                  <c:v>0.59853873275794656</c:v>
                </c:pt>
                <c:pt idx="41">
                  <c:v>0.40367362819039349</c:v>
                </c:pt>
                <c:pt idx="42">
                  <c:v>0.27384276279499192</c:v>
                </c:pt>
                <c:pt idx="43">
                  <c:v>0.18985434984070301</c:v>
                </c:pt>
                <c:pt idx="44">
                  <c:v>9.9084456636572907E-2</c:v>
                </c:pt>
                <c:pt idx="45">
                  <c:v>5.7005607458580278E-2</c:v>
                </c:pt>
                <c:pt idx="46">
                  <c:v>3.5278972813341455E-2</c:v>
                </c:pt>
                <c:pt idx="47">
                  <c:v>2.3250669564815241E-2</c:v>
                </c:pt>
                <c:pt idx="48">
                  <c:v>1.6035083147855525E-2</c:v>
                </c:pt>
                <c:pt idx="49">
                  <c:v>1.1486718641205684E-2</c:v>
                </c:pt>
              </c:numCache>
            </c:numRef>
          </c:yVal>
          <c:smooth val="1"/>
        </c:ser>
        <c:ser>
          <c:idx val="17"/>
          <c:order val="14"/>
          <c:tx>
            <c:v>AP3-7</c:v>
          </c:tx>
          <c:spPr>
            <a:ln w="38100">
              <a:solidFill>
                <a:srgbClr val="FF6600"/>
              </a:solidFill>
            </a:ln>
          </c:spPr>
          <c:marker>
            <c:symbol val="none"/>
          </c:marker>
          <c:xVal>
            <c:numRef>
              <c:f>'AP3-7'!$C$2:$C$1502</c:f>
              <c:numCache>
                <c:formatCode>General</c:formatCode>
                <c:ptCount val="1501"/>
                <c:pt idx="0">
                  <c:v>0.05</c:v>
                </c:pt>
                <c:pt idx="1">
                  <c:v>6.5000000000000002E-2</c:v>
                </c:pt>
                <c:pt idx="2">
                  <c:v>8.0000000000000016E-2</c:v>
                </c:pt>
                <c:pt idx="3">
                  <c:v>9.5000000000000015E-2</c:v>
                </c:pt>
                <c:pt idx="4">
                  <c:v>0.11</c:v>
                </c:pt>
                <c:pt idx="5">
                  <c:v>0.125</c:v>
                </c:pt>
                <c:pt idx="6">
                  <c:v>0.14000000000000001</c:v>
                </c:pt>
                <c:pt idx="7">
                  <c:v>0.15500000000000003</c:v>
                </c:pt>
                <c:pt idx="8">
                  <c:v>0.17</c:v>
                </c:pt>
                <c:pt idx="9">
                  <c:v>0.18500000000000003</c:v>
                </c:pt>
                <c:pt idx="10">
                  <c:v>0.2</c:v>
                </c:pt>
                <c:pt idx="11">
                  <c:v>0.21500000000000002</c:v>
                </c:pt>
                <c:pt idx="12">
                  <c:v>0.23</c:v>
                </c:pt>
                <c:pt idx="13">
                  <c:v>0.24500000000000002</c:v>
                </c:pt>
                <c:pt idx="14">
                  <c:v>0.26</c:v>
                </c:pt>
                <c:pt idx="15">
                  <c:v>0.27500000000000002</c:v>
                </c:pt>
                <c:pt idx="16">
                  <c:v>0.29000000000000004</c:v>
                </c:pt>
                <c:pt idx="17">
                  <c:v>0.3050000000000001</c:v>
                </c:pt>
                <c:pt idx="18">
                  <c:v>0.32000000000000006</c:v>
                </c:pt>
                <c:pt idx="19">
                  <c:v>0.33500000000000008</c:v>
                </c:pt>
                <c:pt idx="20">
                  <c:v>0.35000000000000009</c:v>
                </c:pt>
                <c:pt idx="21">
                  <c:v>0.3650000000000001</c:v>
                </c:pt>
                <c:pt idx="22">
                  <c:v>0.38000000000000006</c:v>
                </c:pt>
                <c:pt idx="23">
                  <c:v>0.39500000000000007</c:v>
                </c:pt>
                <c:pt idx="24">
                  <c:v>0.41000000000000009</c:v>
                </c:pt>
                <c:pt idx="25">
                  <c:v>0.4250000000000001</c:v>
                </c:pt>
                <c:pt idx="26">
                  <c:v>0.44</c:v>
                </c:pt>
                <c:pt idx="27">
                  <c:v>0.45500000000000002</c:v>
                </c:pt>
                <c:pt idx="28">
                  <c:v>0.47000000000000008</c:v>
                </c:pt>
                <c:pt idx="29">
                  <c:v>0.4850000000000001</c:v>
                </c:pt>
                <c:pt idx="30">
                  <c:v>0.5</c:v>
                </c:pt>
                <c:pt idx="31">
                  <c:v>0.51500000000000001</c:v>
                </c:pt>
                <c:pt idx="32">
                  <c:v>0.53</c:v>
                </c:pt>
                <c:pt idx="33">
                  <c:v>0.54500000000000004</c:v>
                </c:pt>
                <c:pt idx="34">
                  <c:v>0.56000000000000005</c:v>
                </c:pt>
                <c:pt idx="35">
                  <c:v>0.57500000000000018</c:v>
                </c:pt>
                <c:pt idx="36">
                  <c:v>0.59</c:v>
                </c:pt>
                <c:pt idx="37">
                  <c:v>0.60500000000000009</c:v>
                </c:pt>
                <c:pt idx="38">
                  <c:v>0.62000000000000011</c:v>
                </c:pt>
                <c:pt idx="39">
                  <c:v>0.63500000000000012</c:v>
                </c:pt>
                <c:pt idx="40">
                  <c:v>0.65000000000000013</c:v>
                </c:pt>
                <c:pt idx="41">
                  <c:v>0.66500000000000015</c:v>
                </c:pt>
                <c:pt idx="42">
                  <c:v>0.68</c:v>
                </c:pt>
                <c:pt idx="43">
                  <c:v>0.69500000000000017</c:v>
                </c:pt>
                <c:pt idx="44">
                  <c:v>0.71000000000000008</c:v>
                </c:pt>
                <c:pt idx="45">
                  <c:v>0.72500000000000009</c:v>
                </c:pt>
                <c:pt idx="46">
                  <c:v>0.7400000000000001</c:v>
                </c:pt>
                <c:pt idx="47">
                  <c:v>0.75500000000000012</c:v>
                </c:pt>
                <c:pt idx="48">
                  <c:v>0.77000000000000013</c:v>
                </c:pt>
                <c:pt idx="49">
                  <c:v>0.78500000000000003</c:v>
                </c:pt>
                <c:pt idx="50">
                  <c:v>0.8</c:v>
                </c:pt>
                <c:pt idx="51">
                  <c:v>0.81500000000000017</c:v>
                </c:pt>
                <c:pt idx="52">
                  <c:v>0.83000000000000018</c:v>
                </c:pt>
                <c:pt idx="53">
                  <c:v>0.84500000000000008</c:v>
                </c:pt>
                <c:pt idx="54">
                  <c:v>0.8600000000000001</c:v>
                </c:pt>
                <c:pt idx="55">
                  <c:v>0.87500000000000011</c:v>
                </c:pt>
                <c:pt idx="56">
                  <c:v>0.89</c:v>
                </c:pt>
                <c:pt idx="57">
                  <c:v>0.90500000000000003</c:v>
                </c:pt>
                <c:pt idx="58">
                  <c:v>0.92</c:v>
                </c:pt>
                <c:pt idx="59">
                  <c:v>0.93500000000000005</c:v>
                </c:pt>
                <c:pt idx="60">
                  <c:v>0.95000000000000018</c:v>
                </c:pt>
                <c:pt idx="61">
                  <c:v>0.96500000000000008</c:v>
                </c:pt>
                <c:pt idx="62">
                  <c:v>0.98</c:v>
                </c:pt>
                <c:pt idx="63">
                  <c:v>0.995</c:v>
                </c:pt>
                <c:pt idx="64">
                  <c:v>1.01</c:v>
                </c:pt>
                <c:pt idx="65">
                  <c:v>1.0249999999999997</c:v>
                </c:pt>
                <c:pt idx="66">
                  <c:v>1.04</c:v>
                </c:pt>
                <c:pt idx="67">
                  <c:v>1.0549999999999997</c:v>
                </c:pt>
                <c:pt idx="68">
                  <c:v>1.07</c:v>
                </c:pt>
                <c:pt idx="69">
                  <c:v>1.085</c:v>
                </c:pt>
                <c:pt idx="70">
                  <c:v>1.1000000000000001</c:v>
                </c:pt>
                <c:pt idx="71">
                  <c:v>1.115</c:v>
                </c:pt>
                <c:pt idx="72">
                  <c:v>1.1300000000000001</c:v>
                </c:pt>
                <c:pt idx="73">
                  <c:v>1.145</c:v>
                </c:pt>
                <c:pt idx="74">
                  <c:v>1.1599999999999997</c:v>
                </c:pt>
                <c:pt idx="75">
                  <c:v>1.175</c:v>
                </c:pt>
                <c:pt idx="76">
                  <c:v>1.1900000000000002</c:v>
                </c:pt>
                <c:pt idx="77">
                  <c:v>1.2049999999999998</c:v>
                </c:pt>
                <c:pt idx="78">
                  <c:v>1.22</c:v>
                </c:pt>
                <c:pt idx="79">
                  <c:v>1.2349999999999999</c:v>
                </c:pt>
                <c:pt idx="80">
                  <c:v>1.25</c:v>
                </c:pt>
                <c:pt idx="81">
                  <c:v>1.2649999999999999</c:v>
                </c:pt>
                <c:pt idx="82">
                  <c:v>1.28</c:v>
                </c:pt>
                <c:pt idx="83">
                  <c:v>1.2949999999999997</c:v>
                </c:pt>
                <c:pt idx="84">
                  <c:v>1.31</c:v>
                </c:pt>
                <c:pt idx="85">
                  <c:v>1.325</c:v>
                </c:pt>
                <c:pt idx="86">
                  <c:v>1.34</c:v>
                </c:pt>
                <c:pt idx="87">
                  <c:v>1.355</c:v>
                </c:pt>
                <c:pt idx="88">
                  <c:v>1.37</c:v>
                </c:pt>
                <c:pt idx="89">
                  <c:v>1.385</c:v>
                </c:pt>
                <c:pt idx="90">
                  <c:v>1.4</c:v>
                </c:pt>
                <c:pt idx="91">
                  <c:v>1.4149999999999998</c:v>
                </c:pt>
                <c:pt idx="92">
                  <c:v>1.43</c:v>
                </c:pt>
                <c:pt idx="93">
                  <c:v>1.4449999999999998</c:v>
                </c:pt>
                <c:pt idx="94">
                  <c:v>1.46</c:v>
                </c:pt>
                <c:pt idx="95">
                  <c:v>1.4749999999999999</c:v>
                </c:pt>
                <c:pt idx="96">
                  <c:v>1.49</c:v>
                </c:pt>
                <c:pt idx="97">
                  <c:v>1.5049999999999999</c:v>
                </c:pt>
                <c:pt idx="98">
                  <c:v>1.52</c:v>
                </c:pt>
                <c:pt idx="99">
                  <c:v>1.5349999999999999</c:v>
                </c:pt>
                <c:pt idx="100">
                  <c:v>1.55</c:v>
                </c:pt>
                <c:pt idx="101">
                  <c:v>1.5649999999999997</c:v>
                </c:pt>
                <c:pt idx="102">
                  <c:v>1.58</c:v>
                </c:pt>
                <c:pt idx="103">
                  <c:v>1.595</c:v>
                </c:pt>
                <c:pt idx="104">
                  <c:v>1.61</c:v>
                </c:pt>
                <c:pt idx="105">
                  <c:v>1.625</c:v>
                </c:pt>
                <c:pt idx="106">
                  <c:v>1.6400000000000001</c:v>
                </c:pt>
                <c:pt idx="107">
                  <c:v>1.655</c:v>
                </c:pt>
                <c:pt idx="108">
                  <c:v>1.6700000000000002</c:v>
                </c:pt>
                <c:pt idx="109">
                  <c:v>1.6850000000000001</c:v>
                </c:pt>
                <c:pt idx="110">
                  <c:v>1.7</c:v>
                </c:pt>
                <c:pt idx="111">
                  <c:v>1.7149999999999999</c:v>
                </c:pt>
                <c:pt idx="112">
                  <c:v>1.73</c:v>
                </c:pt>
                <c:pt idx="113">
                  <c:v>1.7449999999999999</c:v>
                </c:pt>
                <c:pt idx="114">
                  <c:v>1.76</c:v>
                </c:pt>
                <c:pt idx="115">
                  <c:v>1.7749999999999999</c:v>
                </c:pt>
                <c:pt idx="116">
                  <c:v>1.79</c:v>
                </c:pt>
                <c:pt idx="117">
                  <c:v>1.8049999999999997</c:v>
                </c:pt>
                <c:pt idx="118">
                  <c:v>1.82</c:v>
                </c:pt>
                <c:pt idx="119">
                  <c:v>1.835</c:v>
                </c:pt>
                <c:pt idx="120">
                  <c:v>1.85</c:v>
                </c:pt>
                <c:pt idx="121">
                  <c:v>1.865</c:v>
                </c:pt>
                <c:pt idx="122">
                  <c:v>1.8800000000000001</c:v>
                </c:pt>
                <c:pt idx="123">
                  <c:v>1.895</c:v>
                </c:pt>
                <c:pt idx="124">
                  <c:v>1.9100000000000001</c:v>
                </c:pt>
                <c:pt idx="125">
                  <c:v>1.925</c:v>
                </c:pt>
                <c:pt idx="126">
                  <c:v>1.9400000000000002</c:v>
                </c:pt>
                <c:pt idx="127">
                  <c:v>1.9550000000000001</c:v>
                </c:pt>
                <c:pt idx="128">
                  <c:v>1.9700000000000002</c:v>
                </c:pt>
                <c:pt idx="129">
                  <c:v>1.9850000000000001</c:v>
                </c:pt>
                <c:pt idx="130">
                  <c:v>2</c:v>
                </c:pt>
                <c:pt idx="131">
                  <c:v>2.0149999999999997</c:v>
                </c:pt>
                <c:pt idx="132">
                  <c:v>2.0299999999999998</c:v>
                </c:pt>
                <c:pt idx="133">
                  <c:v>2.0449999999999999</c:v>
                </c:pt>
                <c:pt idx="134">
                  <c:v>2.06</c:v>
                </c:pt>
                <c:pt idx="135">
                  <c:v>2.0749999999999997</c:v>
                </c:pt>
                <c:pt idx="136">
                  <c:v>2.09</c:v>
                </c:pt>
                <c:pt idx="137">
                  <c:v>2.105</c:v>
                </c:pt>
                <c:pt idx="138">
                  <c:v>2.12</c:v>
                </c:pt>
                <c:pt idx="139">
                  <c:v>2.1349999999999998</c:v>
                </c:pt>
                <c:pt idx="140">
                  <c:v>2.15</c:v>
                </c:pt>
                <c:pt idx="141">
                  <c:v>2.165</c:v>
                </c:pt>
                <c:pt idx="142">
                  <c:v>2.1800000000000002</c:v>
                </c:pt>
                <c:pt idx="143">
                  <c:v>2.1949999999999998</c:v>
                </c:pt>
                <c:pt idx="144">
                  <c:v>2.21</c:v>
                </c:pt>
                <c:pt idx="145">
                  <c:v>2.2250000000000001</c:v>
                </c:pt>
                <c:pt idx="146">
                  <c:v>2.2400000000000002</c:v>
                </c:pt>
                <c:pt idx="147">
                  <c:v>2.2549999999999999</c:v>
                </c:pt>
                <c:pt idx="148">
                  <c:v>2.27</c:v>
                </c:pt>
                <c:pt idx="149">
                  <c:v>2.2850000000000001</c:v>
                </c:pt>
                <c:pt idx="150">
                  <c:v>2.3000000000000003</c:v>
                </c:pt>
                <c:pt idx="151">
                  <c:v>2.3149999999999995</c:v>
                </c:pt>
                <c:pt idx="152">
                  <c:v>2.3299999999999996</c:v>
                </c:pt>
                <c:pt idx="153">
                  <c:v>2.3449999999999998</c:v>
                </c:pt>
                <c:pt idx="154">
                  <c:v>2.36</c:v>
                </c:pt>
                <c:pt idx="155">
                  <c:v>2.3749999999999996</c:v>
                </c:pt>
                <c:pt idx="156">
                  <c:v>2.3899999999999997</c:v>
                </c:pt>
                <c:pt idx="157">
                  <c:v>2.4049999999999998</c:v>
                </c:pt>
                <c:pt idx="158">
                  <c:v>2.42</c:v>
                </c:pt>
                <c:pt idx="159">
                  <c:v>2.4349999999999996</c:v>
                </c:pt>
                <c:pt idx="160">
                  <c:v>2.4499999999999997</c:v>
                </c:pt>
                <c:pt idx="161">
                  <c:v>2.4649999999999999</c:v>
                </c:pt>
                <c:pt idx="162">
                  <c:v>2.48</c:v>
                </c:pt>
                <c:pt idx="163">
                  <c:v>2.4949999999999997</c:v>
                </c:pt>
                <c:pt idx="164">
                  <c:v>2.5099999999999998</c:v>
                </c:pt>
                <c:pt idx="165">
                  <c:v>2.5249999999999999</c:v>
                </c:pt>
                <c:pt idx="166">
                  <c:v>2.54</c:v>
                </c:pt>
                <c:pt idx="167">
                  <c:v>2.5549999999999997</c:v>
                </c:pt>
                <c:pt idx="168">
                  <c:v>2.57</c:v>
                </c:pt>
                <c:pt idx="169">
                  <c:v>2.585</c:v>
                </c:pt>
                <c:pt idx="170">
                  <c:v>2.6</c:v>
                </c:pt>
                <c:pt idx="171">
                  <c:v>2.6149999999999998</c:v>
                </c:pt>
                <c:pt idx="172">
                  <c:v>2.63</c:v>
                </c:pt>
                <c:pt idx="173">
                  <c:v>2.645</c:v>
                </c:pt>
                <c:pt idx="174">
                  <c:v>2.66</c:v>
                </c:pt>
                <c:pt idx="175">
                  <c:v>2.6750000000000003</c:v>
                </c:pt>
                <c:pt idx="176">
                  <c:v>2.69</c:v>
                </c:pt>
                <c:pt idx="177">
                  <c:v>2.7050000000000001</c:v>
                </c:pt>
                <c:pt idx="178">
                  <c:v>2.72</c:v>
                </c:pt>
                <c:pt idx="179">
                  <c:v>2.7349999999999999</c:v>
                </c:pt>
                <c:pt idx="180">
                  <c:v>2.75</c:v>
                </c:pt>
                <c:pt idx="181">
                  <c:v>2.7650000000000001</c:v>
                </c:pt>
                <c:pt idx="182">
                  <c:v>2.7800000000000002</c:v>
                </c:pt>
                <c:pt idx="183">
                  <c:v>2.7949999999999999</c:v>
                </c:pt>
                <c:pt idx="184">
                  <c:v>2.8099999999999996</c:v>
                </c:pt>
                <c:pt idx="185">
                  <c:v>2.8249999999999997</c:v>
                </c:pt>
                <c:pt idx="186">
                  <c:v>2.84</c:v>
                </c:pt>
                <c:pt idx="187">
                  <c:v>2.8549999999999995</c:v>
                </c:pt>
                <c:pt idx="188">
                  <c:v>2.8699999999999997</c:v>
                </c:pt>
                <c:pt idx="189">
                  <c:v>2.8849999999999998</c:v>
                </c:pt>
                <c:pt idx="190">
                  <c:v>2.9</c:v>
                </c:pt>
                <c:pt idx="191">
                  <c:v>2.9149999999999996</c:v>
                </c:pt>
                <c:pt idx="192">
                  <c:v>2.9299999999999997</c:v>
                </c:pt>
                <c:pt idx="193">
                  <c:v>2.9449999999999998</c:v>
                </c:pt>
                <c:pt idx="194">
                  <c:v>2.96</c:v>
                </c:pt>
                <c:pt idx="195">
                  <c:v>2.9749999999999996</c:v>
                </c:pt>
                <c:pt idx="196">
                  <c:v>2.9899999999999998</c:v>
                </c:pt>
                <c:pt idx="197">
                  <c:v>3.0049999999999999</c:v>
                </c:pt>
                <c:pt idx="198">
                  <c:v>3.02</c:v>
                </c:pt>
                <c:pt idx="199">
                  <c:v>3.0349999999999997</c:v>
                </c:pt>
                <c:pt idx="200">
                  <c:v>3.0500000000000003</c:v>
                </c:pt>
                <c:pt idx="201">
                  <c:v>3.0649999999999999</c:v>
                </c:pt>
                <c:pt idx="202">
                  <c:v>3.08</c:v>
                </c:pt>
                <c:pt idx="203">
                  <c:v>3.0949999999999998</c:v>
                </c:pt>
                <c:pt idx="204">
                  <c:v>3.11</c:v>
                </c:pt>
                <c:pt idx="205">
                  <c:v>3.125</c:v>
                </c:pt>
                <c:pt idx="206">
                  <c:v>3.14</c:v>
                </c:pt>
                <c:pt idx="207">
                  <c:v>3.1549999999999998</c:v>
                </c:pt>
                <c:pt idx="208">
                  <c:v>3.17</c:v>
                </c:pt>
                <c:pt idx="209">
                  <c:v>3.1850000000000001</c:v>
                </c:pt>
                <c:pt idx="210">
                  <c:v>3.2</c:v>
                </c:pt>
                <c:pt idx="211">
                  <c:v>3.2149999999999999</c:v>
                </c:pt>
                <c:pt idx="212">
                  <c:v>3.23</c:v>
                </c:pt>
                <c:pt idx="213">
                  <c:v>3.2450000000000001</c:v>
                </c:pt>
                <c:pt idx="214">
                  <c:v>3.2600000000000002</c:v>
                </c:pt>
                <c:pt idx="215">
                  <c:v>3.2749999999999999</c:v>
                </c:pt>
                <c:pt idx="216">
                  <c:v>3.29</c:v>
                </c:pt>
                <c:pt idx="217">
                  <c:v>3.3049999999999997</c:v>
                </c:pt>
                <c:pt idx="218">
                  <c:v>3.3200000000000003</c:v>
                </c:pt>
                <c:pt idx="219">
                  <c:v>3.3349999999999995</c:v>
                </c:pt>
                <c:pt idx="220">
                  <c:v>3.3499999999999996</c:v>
                </c:pt>
                <c:pt idx="221">
                  <c:v>3.3649999999999998</c:v>
                </c:pt>
                <c:pt idx="222">
                  <c:v>3.38</c:v>
                </c:pt>
                <c:pt idx="223">
                  <c:v>3.3949999999999996</c:v>
                </c:pt>
                <c:pt idx="224">
                  <c:v>3.4099999999999997</c:v>
                </c:pt>
                <c:pt idx="225">
                  <c:v>3.4250000000000003</c:v>
                </c:pt>
                <c:pt idx="226">
                  <c:v>3.44</c:v>
                </c:pt>
                <c:pt idx="227">
                  <c:v>3.4549999999999996</c:v>
                </c:pt>
                <c:pt idx="228">
                  <c:v>3.4699999999999998</c:v>
                </c:pt>
                <c:pt idx="229">
                  <c:v>3.4849999999999999</c:v>
                </c:pt>
                <c:pt idx="230">
                  <c:v>3.5</c:v>
                </c:pt>
                <c:pt idx="231">
                  <c:v>3.5149999999999997</c:v>
                </c:pt>
                <c:pt idx="232">
                  <c:v>3.53</c:v>
                </c:pt>
                <c:pt idx="233">
                  <c:v>3.5449999999999999</c:v>
                </c:pt>
                <c:pt idx="234">
                  <c:v>3.56</c:v>
                </c:pt>
                <c:pt idx="235">
                  <c:v>3.5749999999999997</c:v>
                </c:pt>
                <c:pt idx="236">
                  <c:v>3.59</c:v>
                </c:pt>
                <c:pt idx="237">
                  <c:v>3.605</c:v>
                </c:pt>
                <c:pt idx="238">
                  <c:v>3.62</c:v>
                </c:pt>
                <c:pt idx="239">
                  <c:v>3.6349999999999998</c:v>
                </c:pt>
                <c:pt idx="240">
                  <c:v>3.65</c:v>
                </c:pt>
                <c:pt idx="241">
                  <c:v>3.665</c:v>
                </c:pt>
                <c:pt idx="242">
                  <c:v>3.68</c:v>
                </c:pt>
                <c:pt idx="243">
                  <c:v>3.6950000000000003</c:v>
                </c:pt>
                <c:pt idx="244">
                  <c:v>3.71</c:v>
                </c:pt>
                <c:pt idx="245">
                  <c:v>3.7250000000000001</c:v>
                </c:pt>
                <c:pt idx="246">
                  <c:v>3.74</c:v>
                </c:pt>
                <c:pt idx="247">
                  <c:v>3.7549999999999999</c:v>
                </c:pt>
                <c:pt idx="248">
                  <c:v>3.77</c:v>
                </c:pt>
                <c:pt idx="249">
                  <c:v>3.7850000000000001</c:v>
                </c:pt>
                <c:pt idx="250">
                  <c:v>3.8000000000000003</c:v>
                </c:pt>
                <c:pt idx="251">
                  <c:v>3.8149999999999995</c:v>
                </c:pt>
                <c:pt idx="252">
                  <c:v>3.8299999999999996</c:v>
                </c:pt>
                <c:pt idx="253">
                  <c:v>3.8449999999999998</c:v>
                </c:pt>
                <c:pt idx="254">
                  <c:v>3.86</c:v>
                </c:pt>
                <c:pt idx="255">
                  <c:v>3.8749999999999996</c:v>
                </c:pt>
                <c:pt idx="256">
                  <c:v>3.8899999999999997</c:v>
                </c:pt>
                <c:pt idx="257">
                  <c:v>3.9049999999999998</c:v>
                </c:pt>
                <c:pt idx="258">
                  <c:v>3.92</c:v>
                </c:pt>
                <c:pt idx="259">
                  <c:v>3.9349999999999996</c:v>
                </c:pt>
                <c:pt idx="260">
                  <c:v>3.9499999999999997</c:v>
                </c:pt>
                <c:pt idx="261">
                  <c:v>3.9650000000000003</c:v>
                </c:pt>
                <c:pt idx="262">
                  <c:v>3.98</c:v>
                </c:pt>
                <c:pt idx="263">
                  <c:v>3.9949999999999997</c:v>
                </c:pt>
                <c:pt idx="264">
                  <c:v>4.01</c:v>
                </c:pt>
                <c:pt idx="265">
                  <c:v>4.0249999999999995</c:v>
                </c:pt>
                <c:pt idx="266">
                  <c:v>4.04</c:v>
                </c:pt>
                <c:pt idx="267">
                  <c:v>4.0549999999999988</c:v>
                </c:pt>
                <c:pt idx="268">
                  <c:v>4.07</c:v>
                </c:pt>
                <c:pt idx="269">
                  <c:v>4.085</c:v>
                </c:pt>
                <c:pt idx="270">
                  <c:v>4.0999999999999996</c:v>
                </c:pt>
                <c:pt idx="271">
                  <c:v>4.1149999999999993</c:v>
                </c:pt>
                <c:pt idx="272">
                  <c:v>4.13</c:v>
                </c:pt>
                <c:pt idx="273">
                  <c:v>4.1450000000000005</c:v>
                </c:pt>
                <c:pt idx="274">
                  <c:v>4.1599999999999993</c:v>
                </c:pt>
                <c:pt idx="275">
                  <c:v>4.1749999999999989</c:v>
                </c:pt>
                <c:pt idx="276">
                  <c:v>4.1899999999999995</c:v>
                </c:pt>
                <c:pt idx="277">
                  <c:v>4.2050000000000001</c:v>
                </c:pt>
                <c:pt idx="278">
                  <c:v>4.22</c:v>
                </c:pt>
                <c:pt idx="279">
                  <c:v>4.2350000000000003</c:v>
                </c:pt>
                <c:pt idx="280">
                  <c:v>4.25</c:v>
                </c:pt>
                <c:pt idx="281">
                  <c:v>4.2649999999999988</c:v>
                </c:pt>
                <c:pt idx="282">
                  <c:v>4.28</c:v>
                </c:pt>
                <c:pt idx="283">
                  <c:v>4.294999999999999</c:v>
                </c:pt>
                <c:pt idx="284">
                  <c:v>4.3100000000000005</c:v>
                </c:pt>
                <c:pt idx="285">
                  <c:v>4.3249999999999993</c:v>
                </c:pt>
                <c:pt idx="286">
                  <c:v>4.34</c:v>
                </c:pt>
                <c:pt idx="287">
                  <c:v>4.3549999999999995</c:v>
                </c:pt>
                <c:pt idx="288">
                  <c:v>4.37</c:v>
                </c:pt>
                <c:pt idx="289">
                  <c:v>4.3849999999999989</c:v>
                </c:pt>
                <c:pt idx="290">
                  <c:v>4.4000000000000004</c:v>
                </c:pt>
                <c:pt idx="291">
                  <c:v>4.415</c:v>
                </c:pt>
                <c:pt idx="292">
                  <c:v>4.4300000000000006</c:v>
                </c:pt>
                <c:pt idx="293">
                  <c:v>4.4450000000000003</c:v>
                </c:pt>
                <c:pt idx="294">
                  <c:v>4.46</c:v>
                </c:pt>
                <c:pt idx="295">
                  <c:v>4.4750000000000014</c:v>
                </c:pt>
                <c:pt idx="296">
                  <c:v>4.49</c:v>
                </c:pt>
                <c:pt idx="297">
                  <c:v>4.504999999999999</c:v>
                </c:pt>
                <c:pt idx="298">
                  <c:v>4.5200000000000005</c:v>
                </c:pt>
                <c:pt idx="299">
                  <c:v>4.5350000000000001</c:v>
                </c:pt>
                <c:pt idx="300">
                  <c:v>4.55</c:v>
                </c:pt>
                <c:pt idx="301">
                  <c:v>4.5649999999999995</c:v>
                </c:pt>
                <c:pt idx="302">
                  <c:v>4.58</c:v>
                </c:pt>
                <c:pt idx="303">
                  <c:v>4.5949999999999989</c:v>
                </c:pt>
                <c:pt idx="304">
                  <c:v>4.6099999999999994</c:v>
                </c:pt>
                <c:pt idx="305">
                  <c:v>4.6249999999999991</c:v>
                </c:pt>
                <c:pt idx="306">
                  <c:v>4.6399999999999997</c:v>
                </c:pt>
                <c:pt idx="307">
                  <c:v>4.6549999999999994</c:v>
                </c:pt>
                <c:pt idx="308">
                  <c:v>4.67</c:v>
                </c:pt>
                <c:pt idx="309">
                  <c:v>4.6850000000000005</c:v>
                </c:pt>
                <c:pt idx="310">
                  <c:v>4.7</c:v>
                </c:pt>
                <c:pt idx="311">
                  <c:v>4.714999999999999</c:v>
                </c:pt>
                <c:pt idx="312">
                  <c:v>4.7300000000000004</c:v>
                </c:pt>
                <c:pt idx="313">
                  <c:v>4.7450000000000001</c:v>
                </c:pt>
                <c:pt idx="314">
                  <c:v>4.76</c:v>
                </c:pt>
                <c:pt idx="315">
                  <c:v>4.7750000000000004</c:v>
                </c:pt>
                <c:pt idx="316">
                  <c:v>4.79</c:v>
                </c:pt>
                <c:pt idx="317">
                  <c:v>4.8049999999999988</c:v>
                </c:pt>
                <c:pt idx="318">
                  <c:v>4.8199999999999994</c:v>
                </c:pt>
                <c:pt idx="319">
                  <c:v>4.835</c:v>
                </c:pt>
                <c:pt idx="320">
                  <c:v>4.8500000000000005</c:v>
                </c:pt>
                <c:pt idx="321">
                  <c:v>4.8649999999999993</c:v>
                </c:pt>
                <c:pt idx="322">
                  <c:v>4.88</c:v>
                </c:pt>
                <c:pt idx="323">
                  <c:v>4.8950000000000005</c:v>
                </c:pt>
                <c:pt idx="324">
                  <c:v>4.91</c:v>
                </c:pt>
                <c:pt idx="325">
                  <c:v>4.9249999999999989</c:v>
                </c:pt>
                <c:pt idx="326">
                  <c:v>4.9400000000000004</c:v>
                </c:pt>
                <c:pt idx="327">
                  <c:v>4.9550000000000001</c:v>
                </c:pt>
                <c:pt idx="328">
                  <c:v>4.9700000000000006</c:v>
                </c:pt>
                <c:pt idx="329">
                  <c:v>4.9850000000000003</c:v>
                </c:pt>
                <c:pt idx="330">
                  <c:v>5</c:v>
                </c:pt>
                <c:pt idx="331">
                  <c:v>5.0149999999999988</c:v>
                </c:pt>
                <c:pt idx="332">
                  <c:v>5.03</c:v>
                </c:pt>
                <c:pt idx="333">
                  <c:v>5.044999999999999</c:v>
                </c:pt>
                <c:pt idx="334">
                  <c:v>5.0600000000000005</c:v>
                </c:pt>
                <c:pt idx="335">
                  <c:v>5.0750000000000002</c:v>
                </c:pt>
                <c:pt idx="336">
                  <c:v>5.09</c:v>
                </c:pt>
                <c:pt idx="337">
                  <c:v>5.1049999999999995</c:v>
                </c:pt>
                <c:pt idx="338">
                  <c:v>5.1199999999999992</c:v>
                </c:pt>
                <c:pt idx="339">
                  <c:v>5.1349999999999989</c:v>
                </c:pt>
                <c:pt idx="340">
                  <c:v>5.1499999999999995</c:v>
                </c:pt>
                <c:pt idx="341">
                  <c:v>5.1649999999999991</c:v>
                </c:pt>
                <c:pt idx="342">
                  <c:v>5.18</c:v>
                </c:pt>
                <c:pt idx="343">
                  <c:v>5.1949999999999994</c:v>
                </c:pt>
                <c:pt idx="344">
                  <c:v>5.21</c:v>
                </c:pt>
                <c:pt idx="345">
                  <c:v>5.2250000000000005</c:v>
                </c:pt>
                <c:pt idx="346">
                  <c:v>5.24</c:v>
                </c:pt>
                <c:pt idx="347">
                  <c:v>5.254999999999999</c:v>
                </c:pt>
                <c:pt idx="348">
                  <c:v>5.2700000000000014</c:v>
                </c:pt>
                <c:pt idx="349">
                  <c:v>5.2850000000000001</c:v>
                </c:pt>
                <c:pt idx="350">
                  <c:v>5.3</c:v>
                </c:pt>
                <c:pt idx="351">
                  <c:v>5.3149999999999995</c:v>
                </c:pt>
                <c:pt idx="352">
                  <c:v>5.33</c:v>
                </c:pt>
                <c:pt idx="353">
                  <c:v>5.3449999999999989</c:v>
                </c:pt>
                <c:pt idx="354">
                  <c:v>5.3599999999999994</c:v>
                </c:pt>
                <c:pt idx="355">
                  <c:v>5.375</c:v>
                </c:pt>
                <c:pt idx="356">
                  <c:v>5.39</c:v>
                </c:pt>
                <c:pt idx="357">
                  <c:v>5.4050000000000002</c:v>
                </c:pt>
                <c:pt idx="358">
                  <c:v>5.42</c:v>
                </c:pt>
                <c:pt idx="359">
                  <c:v>5.4350000000000014</c:v>
                </c:pt>
                <c:pt idx="360">
                  <c:v>5.45</c:v>
                </c:pt>
                <c:pt idx="361">
                  <c:v>5.464999999999999</c:v>
                </c:pt>
                <c:pt idx="362">
                  <c:v>5.48</c:v>
                </c:pt>
                <c:pt idx="363">
                  <c:v>5.4950000000000001</c:v>
                </c:pt>
                <c:pt idx="364">
                  <c:v>5.51</c:v>
                </c:pt>
                <c:pt idx="365">
                  <c:v>5.5249999999999995</c:v>
                </c:pt>
                <c:pt idx="366">
                  <c:v>5.54</c:v>
                </c:pt>
                <c:pt idx="367">
                  <c:v>5.5549999999999988</c:v>
                </c:pt>
                <c:pt idx="368">
                  <c:v>5.57</c:v>
                </c:pt>
                <c:pt idx="369">
                  <c:v>5.585</c:v>
                </c:pt>
                <c:pt idx="370">
                  <c:v>5.6000000000000005</c:v>
                </c:pt>
                <c:pt idx="371">
                  <c:v>5.6149999999999993</c:v>
                </c:pt>
                <c:pt idx="372">
                  <c:v>5.63</c:v>
                </c:pt>
                <c:pt idx="373">
                  <c:v>5.6450000000000005</c:v>
                </c:pt>
                <c:pt idx="374">
                  <c:v>5.6599999999999993</c:v>
                </c:pt>
                <c:pt idx="375">
                  <c:v>5.6749999999999989</c:v>
                </c:pt>
                <c:pt idx="376">
                  <c:v>5.6899999999999995</c:v>
                </c:pt>
                <c:pt idx="377">
                  <c:v>5.7050000000000001</c:v>
                </c:pt>
                <c:pt idx="378">
                  <c:v>5.72</c:v>
                </c:pt>
                <c:pt idx="379">
                  <c:v>5.7350000000000003</c:v>
                </c:pt>
                <c:pt idx="380">
                  <c:v>5.75</c:v>
                </c:pt>
                <c:pt idx="381">
                  <c:v>5.7649999999999988</c:v>
                </c:pt>
                <c:pt idx="382">
                  <c:v>5.78</c:v>
                </c:pt>
                <c:pt idx="383">
                  <c:v>5.794999999999999</c:v>
                </c:pt>
                <c:pt idx="384">
                  <c:v>5.8100000000000005</c:v>
                </c:pt>
                <c:pt idx="385">
                  <c:v>5.8249999999999993</c:v>
                </c:pt>
                <c:pt idx="386">
                  <c:v>5.84</c:v>
                </c:pt>
                <c:pt idx="387">
                  <c:v>5.8549999999999995</c:v>
                </c:pt>
                <c:pt idx="388">
                  <c:v>5.87</c:v>
                </c:pt>
                <c:pt idx="389">
                  <c:v>5.8849999999999989</c:v>
                </c:pt>
                <c:pt idx="390">
                  <c:v>5.9</c:v>
                </c:pt>
                <c:pt idx="391">
                  <c:v>5.915</c:v>
                </c:pt>
                <c:pt idx="392">
                  <c:v>5.9300000000000006</c:v>
                </c:pt>
                <c:pt idx="393">
                  <c:v>5.9450000000000003</c:v>
                </c:pt>
                <c:pt idx="394">
                  <c:v>5.96</c:v>
                </c:pt>
                <c:pt idx="395">
                  <c:v>5.9750000000000014</c:v>
                </c:pt>
                <c:pt idx="396">
                  <c:v>5.99</c:v>
                </c:pt>
                <c:pt idx="397">
                  <c:v>6.004999999999999</c:v>
                </c:pt>
                <c:pt idx="398">
                  <c:v>6.0200000000000005</c:v>
                </c:pt>
                <c:pt idx="399">
                  <c:v>6.0350000000000001</c:v>
                </c:pt>
                <c:pt idx="400">
                  <c:v>6.05</c:v>
                </c:pt>
                <c:pt idx="401">
                  <c:v>6.0649999999999995</c:v>
                </c:pt>
                <c:pt idx="402">
                  <c:v>6.08</c:v>
                </c:pt>
                <c:pt idx="403">
                  <c:v>6.0949999999999989</c:v>
                </c:pt>
                <c:pt idx="404">
                  <c:v>6.1099999999999994</c:v>
                </c:pt>
                <c:pt idx="405">
                  <c:v>6.1249999999999991</c:v>
                </c:pt>
                <c:pt idx="406">
                  <c:v>6.1400000000000006</c:v>
                </c:pt>
                <c:pt idx="407">
                  <c:v>6.1549999999999994</c:v>
                </c:pt>
                <c:pt idx="408">
                  <c:v>6.17</c:v>
                </c:pt>
                <c:pt idx="409">
                  <c:v>6.1850000000000005</c:v>
                </c:pt>
                <c:pt idx="410">
                  <c:v>6.2</c:v>
                </c:pt>
                <c:pt idx="411">
                  <c:v>6.214999999999999</c:v>
                </c:pt>
                <c:pt idx="412">
                  <c:v>6.23</c:v>
                </c:pt>
                <c:pt idx="413">
                  <c:v>6.2450000000000001</c:v>
                </c:pt>
                <c:pt idx="414">
                  <c:v>6.26</c:v>
                </c:pt>
                <c:pt idx="415">
                  <c:v>6.2750000000000004</c:v>
                </c:pt>
                <c:pt idx="416">
                  <c:v>6.29</c:v>
                </c:pt>
                <c:pt idx="417">
                  <c:v>6.3049999999999988</c:v>
                </c:pt>
                <c:pt idx="418">
                  <c:v>6.3199999999999994</c:v>
                </c:pt>
                <c:pt idx="419">
                  <c:v>6.335</c:v>
                </c:pt>
                <c:pt idx="420">
                  <c:v>6.3500000000000005</c:v>
                </c:pt>
                <c:pt idx="421">
                  <c:v>6.3649999999999993</c:v>
                </c:pt>
                <c:pt idx="422">
                  <c:v>6.38</c:v>
                </c:pt>
                <c:pt idx="423">
                  <c:v>6.3950000000000005</c:v>
                </c:pt>
                <c:pt idx="424">
                  <c:v>6.41</c:v>
                </c:pt>
                <c:pt idx="425">
                  <c:v>6.4249999999999989</c:v>
                </c:pt>
                <c:pt idx="426">
                  <c:v>6.44</c:v>
                </c:pt>
                <c:pt idx="427">
                  <c:v>6.4550000000000001</c:v>
                </c:pt>
                <c:pt idx="428">
                  <c:v>6.4700000000000006</c:v>
                </c:pt>
                <c:pt idx="429">
                  <c:v>6.4850000000000003</c:v>
                </c:pt>
                <c:pt idx="430">
                  <c:v>6.5</c:v>
                </c:pt>
                <c:pt idx="431">
                  <c:v>6.5150000000000006</c:v>
                </c:pt>
                <c:pt idx="432">
                  <c:v>6.53</c:v>
                </c:pt>
                <c:pt idx="433">
                  <c:v>6.544999999999999</c:v>
                </c:pt>
                <c:pt idx="434">
                  <c:v>6.5600000000000005</c:v>
                </c:pt>
                <c:pt idx="435">
                  <c:v>6.5750000000000002</c:v>
                </c:pt>
                <c:pt idx="436">
                  <c:v>6.59</c:v>
                </c:pt>
                <c:pt idx="437">
                  <c:v>6.6049999999999995</c:v>
                </c:pt>
                <c:pt idx="438">
                  <c:v>6.6199999999999992</c:v>
                </c:pt>
                <c:pt idx="439">
                  <c:v>6.6349999999999989</c:v>
                </c:pt>
                <c:pt idx="440">
                  <c:v>6.6499999999999995</c:v>
                </c:pt>
                <c:pt idx="441">
                  <c:v>6.6649999999999991</c:v>
                </c:pt>
                <c:pt idx="442">
                  <c:v>6.68</c:v>
                </c:pt>
                <c:pt idx="443">
                  <c:v>6.6949999999999994</c:v>
                </c:pt>
                <c:pt idx="444">
                  <c:v>6.71</c:v>
                </c:pt>
                <c:pt idx="445">
                  <c:v>6.7250000000000005</c:v>
                </c:pt>
                <c:pt idx="446">
                  <c:v>6.74</c:v>
                </c:pt>
                <c:pt idx="447">
                  <c:v>6.754999999999999</c:v>
                </c:pt>
                <c:pt idx="448">
                  <c:v>6.7700000000000014</c:v>
                </c:pt>
                <c:pt idx="449">
                  <c:v>6.7850000000000001</c:v>
                </c:pt>
                <c:pt idx="450">
                  <c:v>6.8</c:v>
                </c:pt>
                <c:pt idx="451">
                  <c:v>6.8149999999999995</c:v>
                </c:pt>
                <c:pt idx="452">
                  <c:v>6.83</c:v>
                </c:pt>
                <c:pt idx="453">
                  <c:v>6.8449999999999989</c:v>
                </c:pt>
                <c:pt idx="454">
                  <c:v>6.8599999999999994</c:v>
                </c:pt>
                <c:pt idx="455">
                  <c:v>6.875</c:v>
                </c:pt>
                <c:pt idx="456">
                  <c:v>6.8900000000000006</c:v>
                </c:pt>
                <c:pt idx="457">
                  <c:v>6.9050000000000002</c:v>
                </c:pt>
                <c:pt idx="458">
                  <c:v>6.92</c:v>
                </c:pt>
                <c:pt idx="459">
                  <c:v>6.9350000000000014</c:v>
                </c:pt>
                <c:pt idx="460">
                  <c:v>6.95</c:v>
                </c:pt>
                <c:pt idx="461">
                  <c:v>6.964999999999999</c:v>
                </c:pt>
                <c:pt idx="462">
                  <c:v>6.98</c:v>
                </c:pt>
                <c:pt idx="463">
                  <c:v>6.9950000000000001</c:v>
                </c:pt>
                <c:pt idx="464">
                  <c:v>7.01</c:v>
                </c:pt>
                <c:pt idx="465">
                  <c:v>7.0249999999999995</c:v>
                </c:pt>
                <c:pt idx="466">
                  <c:v>7.04</c:v>
                </c:pt>
                <c:pt idx="467">
                  <c:v>7.0549999999999988</c:v>
                </c:pt>
                <c:pt idx="468">
                  <c:v>7.07</c:v>
                </c:pt>
                <c:pt idx="469">
                  <c:v>7.085</c:v>
                </c:pt>
                <c:pt idx="470">
                  <c:v>7.1000000000000005</c:v>
                </c:pt>
                <c:pt idx="471">
                  <c:v>7.1149999999999993</c:v>
                </c:pt>
                <c:pt idx="472">
                  <c:v>7.13</c:v>
                </c:pt>
                <c:pt idx="473">
                  <c:v>7.1450000000000005</c:v>
                </c:pt>
                <c:pt idx="474">
                  <c:v>7.1599999999999993</c:v>
                </c:pt>
                <c:pt idx="475">
                  <c:v>7.1749999999999989</c:v>
                </c:pt>
                <c:pt idx="476">
                  <c:v>7.1899999999999995</c:v>
                </c:pt>
                <c:pt idx="477">
                  <c:v>7.2050000000000001</c:v>
                </c:pt>
                <c:pt idx="478">
                  <c:v>7.22</c:v>
                </c:pt>
                <c:pt idx="479">
                  <c:v>7.2350000000000003</c:v>
                </c:pt>
                <c:pt idx="480">
                  <c:v>7.25</c:v>
                </c:pt>
                <c:pt idx="481">
                  <c:v>7.2650000000000006</c:v>
                </c:pt>
                <c:pt idx="482">
                  <c:v>7.28</c:v>
                </c:pt>
                <c:pt idx="483">
                  <c:v>7.294999999999999</c:v>
                </c:pt>
                <c:pt idx="484">
                  <c:v>7.3100000000000005</c:v>
                </c:pt>
                <c:pt idx="485">
                  <c:v>7.3249999999999993</c:v>
                </c:pt>
                <c:pt idx="486">
                  <c:v>7.34</c:v>
                </c:pt>
                <c:pt idx="487">
                  <c:v>7.3549999999999995</c:v>
                </c:pt>
                <c:pt idx="488">
                  <c:v>7.37</c:v>
                </c:pt>
                <c:pt idx="489">
                  <c:v>7.3849999999999989</c:v>
                </c:pt>
                <c:pt idx="490">
                  <c:v>7.4</c:v>
                </c:pt>
                <c:pt idx="491">
                  <c:v>7.415</c:v>
                </c:pt>
                <c:pt idx="492">
                  <c:v>7.4300000000000006</c:v>
                </c:pt>
                <c:pt idx="493">
                  <c:v>7.4450000000000003</c:v>
                </c:pt>
                <c:pt idx="494">
                  <c:v>7.46</c:v>
                </c:pt>
                <c:pt idx="495">
                  <c:v>7.4750000000000014</c:v>
                </c:pt>
                <c:pt idx="496">
                  <c:v>7.49</c:v>
                </c:pt>
                <c:pt idx="497">
                  <c:v>7.504999999999999</c:v>
                </c:pt>
                <c:pt idx="498">
                  <c:v>7.5200000000000005</c:v>
                </c:pt>
                <c:pt idx="499">
                  <c:v>7.5350000000000001</c:v>
                </c:pt>
                <c:pt idx="500">
                  <c:v>7.55</c:v>
                </c:pt>
                <c:pt idx="501">
                  <c:v>7.5649999999999995</c:v>
                </c:pt>
                <c:pt idx="502">
                  <c:v>7.58</c:v>
                </c:pt>
                <c:pt idx="503">
                  <c:v>7.5949999999999989</c:v>
                </c:pt>
                <c:pt idx="504">
                  <c:v>7.6099999999999994</c:v>
                </c:pt>
                <c:pt idx="505">
                  <c:v>7.6249999999999991</c:v>
                </c:pt>
                <c:pt idx="506">
                  <c:v>7.6400000000000006</c:v>
                </c:pt>
                <c:pt idx="507">
                  <c:v>7.6549999999999994</c:v>
                </c:pt>
                <c:pt idx="508">
                  <c:v>7.67</c:v>
                </c:pt>
                <c:pt idx="509">
                  <c:v>7.6850000000000005</c:v>
                </c:pt>
                <c:pt idx="510">
                  <c:v>7.7</c:v>
                </c:pt>
                <c:pt idx="511">
                  <c:v>7.714999999999999</c:v>
                </c:pt>
                <c:pt idx="512">
                  <c:v>7.73</c:v>
                </c:pt>
                <c:pt idx="513">
                  <c:v>7.7450000000000001</c:v>
                </c:pt>
                <c:pt idx="514">
                  <c:v>7.76</c:v>
                </c:pt>
                <c:pt idx="515">
                  <c:v>7.7750000000000004</c:v>
                </c:pt>
                <c:pt idx="516">
                  <c:v>7.79</c:v>
                </c:pt>
                <c:pt idx="517">
                  <c:v>7.8050000000000006</c:v>
                </c:pt>
                <c:pt idx="518">
                  <c:v>7.8199999999999994</c:v>
                </c:pt>
                <c:pt idx="519">
                  <c:v>7.835</c:v>
                </c:pt>
                <c:pt idx="520">
                  <c:v>7.8500000000000005</c:v>
                </c:pt>
                <c:pt idx="521">
                  <c:v>7.8649999999999993</c:v>
                </c:pt>
                <c:pt idx="522">
                  <c:v>7.88</c:v>
                </c:pt>
                <c:pt idx="523">
                  <c:v>7.8950000000000005</c:v>
                </c:pt>
                <c:pt idx="524">
                  <c:v>7.91</c:v>
                </c:pt>
                <c:pt idx="525">
                  <c:v>7.9249999999999989</c:v>
                </c:pt>
                <c:pt idx="526">
                  <c:v>7.94</c:v>
                </c:pt>
                <c:pt idx="527">
                  <c:v>7.9550000000000001</c:v>
                </c:pt>
                <c:pt idx="528">
                  <c:v>7.9700000000000006</c:v>
                </c:pt>
                <c:pt idx="529">
                  <c:v>7.9850000000000003</c:v>
                </c:pt>
                <c:pt idx="530">
                  <c:v>8</c:v>
                </c:pt>
                <c:pt idx="531">
                  <c:v>8.0150000000000006</c:v>
                </c:pt>
                <c:pt idx="532">
                  <c:v>8.0300000000000011</c:v>
                </c:pt>
                <c:pt idx="533">
                  <c:v>8.0450000000000017</c:v>
                </c:pt>
                <c:pt idx="534">
                  <c:v>8.06</c:v>
                </c:pt>
                <c:pt idx="535">
                  <c:v>8.0750000000000011</c:v>
                </c:pt>
                <c:pt idx="536">
                  <c:v>8.09</c:v>
                </c:pt>
                <c:pt idx="537">
                  <c:v>8.1050000000000004</c:v>
                </c:pt>
                <c:pt idx="538">
                  <c:v>8.120000000000001</c:v>
                </c:pt>
                <c:pt idx="539">
                  <c:v>8.1349999999999998</c:v>
                </c:pt>
                <c:pt idx="540">
                  <c:v>8.15</c:v>
                </c:pt>
                <c:pt idx="541">
                  <c:v>8.1650000000000027</c:v>
                </c:pt>
                <c:pt idx="542">
                  <c:v>8.18</c:v>
                </c:pt>
                <c:pt idx="543">
                  <c:v>8.1950000000000003</c:v>
                </c:pt>
                <c:pt idx="544">
                  <c:v>8.2100000000000009</c:v>
                </c:pt>
                <c:pt idx="545">
                  <c:v>8.2249999999999996</c:v>
                </c:pt>
                <c:pt idx="546">
                  <c:v>8.2399999999999984</c:v>
                </c:pt>
                <c:pt idx="547">
                  <c:v>8.2550000000000008</c:v>
                </c:pt>
                <c:pt idx="548">
                  <c:v>8.27</c:v>
                </c:pt>
                <c:pt idx="549">
                  <c:v>8.2850000000000001</c:v>
                </c:pt>
                <c:pt idx="550">
                  <c:v>8.3000000000000007</c:v>
                </c:pt>
                <c:pt idx="551">
                  <c:v>8.3150000000000013</c:v>
                </c:pt>
                <c:pt idx="552">
                  <c:v>8.33</c:v>
                </c:pt>
                <c:pt idx="553">
                  <c:v>8.3450000000000006</c:v>
                </c:pt>
                <c:pt idx="554">
                  <c:v>8.3600000000000012</c:v>
                </c:pt>
                <c:pt idx="555">
                  <c:v>8.3750000000000018</c:v>
                </c:pt>
                <c:pt idx="556">
                  <c:v>8.39</c:v>
                </c:pt>
                <c:pt idx="557">
                  <c:v>8.4050000000000011</c:v>
                </c:pt>
                <c:pt idx="558">
                  <c:v>8.42</c:v>
                </c:pt>
                <c:pt idx="559">
                  <c:v>8.4350000000000005</c:v>
                </c:pt>
                <c:pt idx="560">
                  <c:v>8.4500000000000011</c:v>
                </c:pt>
                <c:pt idx="561">
                  <c:v>8.4650000000000034</c:v>
                </c:pt>
                <c:pt idx="562">
                  <c:v>8.48</c:v>
                </c:pt>
                <c:pt idx="563">
                  <c:v>8.4950000000000028</c:v>
                </c:pt>
                <c:pt idx="564">
                  <c:v>8.51</c:v>
                </c:pt>
                <c:pt idx="565">
                  <c:v>8.5250000000000004</c:v>
                </c:pt>
                <c:pt idx="566">
                  <c:v>8.5400000000000009</c:v>
                </c:pt>
                <c:pt idx="567">
                  <c:v>8.5550000000000015</c:v>
                </c:pt>
                <c:pt idx="568">
                  <c:v>8.57</c:v>
                </c:pt>
                <c:pt idx="569">
                  <c:v>8.5850000000000026</c:v>
                </c:pt>
                <c:pt idx="570">
                  <c:v>8.6</c:v>
                </c:pt>
                <c:pt idx="571">
                  <c:v>8.6150000000000002</c:v>
                </c:pt>
                <c:pt idx="572">
                  <c:v>8.629999999999999</c:v>
                </c:pt>
                <c:pt idx="573">
                  <c:v>8.6449999999999996</c:v>
                </c:pt>
                <c:pt idx="574">
                  <c:v>8.66</c:v>
                </c:pt>
                <c:pt idx="575">
                  <c:v>8.6750000000000007</c:v>
                </c:pt>
                <c:pt idx="576">
                  <c:v>8.69</c:v>
                </c:pt>
                <c:pt idx="577">
                  <c:v>8.7050000000000001</c:v>
                </c:pt>
                <c:pt idx="578">
                  <c:v>8.7199999999999989</c:v>
                </c:pt>
                <c:pt idx="579">
                  <c:v>8.7349999999999994</c:v>
                </c:pt>
                <c:pt idx="580">
                  <c:v>8.75</c:v>
                </c:pt>
                <c:pt idx="581">
                  <c:v>8.7650000000000006</c:v>
                </c:pt>
                <c:pt idx="582">
                  <c:v>8.7800000000000011</c:v>
                </c:pt>
                <c:pt idx="583">
                  <c:v>8.7950000000000017</c:v>
                </c:pt>
                <c:pt idx="584">
                  <c:v>8.81</c:v>
                </c:pt>
                <c:pt idx="585">
                  <c:v>8.8250000000000028</c:v>
                </c:pt>
                <c:pt idx="586">
                  <c:v>8.84</c:v>
                </c:pt>
                <c:pt idx="587">
                  <c:v>8.8550000000000022</c:v>
                </c:pt>
                <c:pt idx="588">
                  <c:v>8.8700000000000028</c:v>
                </c:pt>
                <c:pt idx="589">
                  <c:v>8.8850000000000016</c:v>
                </c:pt>
                <c:pt idx="590">
                  <c:v>8.9</c:v>
                </c:pt>
                <c:pt idx="591">
                  <c:v>8.9150000000000027</c:v>
                </c:pt>
                <c:pt idx="592">
                  <c:v>8.93</c:v>
                </c:pt>
                <c:pt idx="593">
                  <c:v>8.9450000000000003</c:v>
                </c:pt>
                <c:pt idx="594">
                  <c:v>8.9600000000000026</c:v>
                </c:pt>
                <c:pt idx="595">
                  <c:v>8.9750000000000014</c:v>
                </c:pt>
                <c:pt idx="596">
                  <c:v>8.99</c:v>
                </c:pt>
                <c:pt idx="597">
                  <c:v>9.0050000000000008</c:v>
                </c:pt>
                <c:pt idx="598">
                  <c:v>9.02</c:v>
                </c:pt>
                <c:pt idx="599">
                  <c:v>9.0350000000000001</c:v>
                </c:pt>
                <c:pt idx="600">
                  <c:v>9.0500000000000007</c:v>
                </c:pt>
                <c:pt idx="601">
                  <c:v>9.0650000000000013</c:v>
                </c:pt>
                <c:pt idx="602">
                  <c:v>9.08</c:v>
                </c:pt>
                <c:pt idx="603">
                  <c:v>9.0950000000000006</c:v>
                </c:pt>
                <c:pt idx="604">
                  <c:v>9.11</c:v>
                </c:pt>
                <c:pt idx="605">
                  <c:v>9.125</c:v>
                </c:pt>
                <c:pt idx="606">
                  <c:v>9.1399999999999988</c:v>
                </c:pt>
                <c:pt idx="607">
                  <c:v>9.1550000000000011</c:v>
                </c:pt>
                <c:pt idx="608">
                  <c:v>9.17</c:v>
                </c:pt>
                <c:pt idx="609">
                  <c:v>9.1850000000000005</c:v>
                </c:pt>
                <c:pt idx="610">
                  <c:v>9.2000000000000011</c:v>
                </c:pt>
                <c:pt idx="611">
                  <c:v>9.2150000000000016</c:v>
                </c:pt>
                <c:pt idx="612">
                  <c:v>9.2299999999999986</c:v>
                </c:pt>
                <c:pt idx="613">
                  <c:v>9.245000000000001</c:v>
                </c:pt>
                <c:pt idx="614">
                  <c:v>9.26</c:v>
                </c:pt>
                <c:pt idx="615">
                  <c:v>9.2750000000000004</c:v>
                </c:pt>
                <c:pt idx="616">
                  <c:v>9.2900000000000009</c:v>
                </c:pt>
                <c:pt idx="617">
                  <c:v>9.3050000000000015</c:v>
                </c:pt>
                <c:pt idx="618">
                  <c:v>9.32</c:v>
                </c:pt>
                <c:pt idx="619">
                  <c:v>9.3350000000000026</c:v>
                </c:pt>
                <c:pt idx="620">
                  <c:v>9.3500000000000014</c:v>
                </c:pt>
                <c:pt idx="621">
                  <c:v>9.365000000000002</c:v>
                </c:pt>
                <c:pt idx="622">
                  <c:v>9.3800000000000008</c:v>
                </c:pt>
                <c:pt idx="623">
                  <c:v>9.3950000000000014</c:v>
                </c:pt>
                <c:pt idx="624">
                  <c:v>9.41</c:v>
                </c:pt>
                <c:pt idx="625">
                  <c:v>9.4250000000000007</c:v>
                </c:pt>
                <c:pt idx="626">
                  <c:v>9.44</c:v>
                </c:pt>
                <c:pt idx="627">
                  <c:v>9.4550000000000018</c:v>
                </c:pt>
                <c:pt idx="628">
                  <c:v>9.4700000000000006</c:v>
                </c:pt>
                <c:pt idx="629">
                  <c:v>9.4850000000000012</c:v>
                </c:pt>
                <c:pt idx="630">
                  <c:v>9.5</c:v>
                </c:pt>
                <c:pt idx="631">
                  <c:v>9.5150000000000006</c:v>
                </c:pt>
                <c:pt idx="632">
                  <c:v>9.5300000000000011</c:v>
                </c:pt>
                <c:pt idx="633">
                  <c:v>9.5450000000000017</c:v>
                </c:pt>
                <c:pt idx="634">
                  <c:v>9.56</c:v>
                </c:pt>
                <c:pt idx="635">
                  <c:v>9.5750000000000028</c:v>
                </c:pt>
                <c:pt idx="636">
                  <c:v>9.59</c:v>
                </c:pt>
                <c:pt idx="637">
                  <c:v>9.6050000000000004</c:v>
                </c:pt>
                <c:pt idx="638">
                  <c:v>9.620000000000001</c:v>
                </c:pt>
                <c:pt idx="639">
                  <c:v>9.6349999999999998</c:v>
                </c:pt>
                <c:pt idx="640">
                  <c:v>9.65</c:v>
                </c:pt>
                <c:pt idx="641">
                  <c:v>9.6650000000000027</c:v>
                </c:pt>
                <c:pt idx="642">
                  <c:v>9.68</c:v>
                </c:pt>
                <c:pt idx="643">
                  <c:v>9.6950000000000003</c:v>
                </c:pt>
                <c:pt idx="644">
                  <c:v>9.7100000000000009</c:v>
                </c:pt>
                <c:pt idx="645">
                  <c:v>9.7249999999999996</c:v>
                </c:pt>
                <c:pt idx="646">
                  <c:v>9.7399999999999984</c:v>
                </c:pt>
                <c:pt idx="647">
                  <c:v>9.7550000000000008</c:v>
                </c:pt>
                <c:pt idx="648">
                  <c:v>9.77</c:v>
                </c:pt>
                <c:pt idx="649">
                  <c:v>9.7850000000000001</c:v>
                </c:pt>
                <c:pt idx="650">
                  <c:v>9.8000000000000007</c:v>
                </c:pt>
                <c:pt idx="651">
                  <c:v>9.8150000000000013</c:v>
                </c:pt>
                <c:pt idx="652">
                  <c:v>9.83</c:v>
                </c:pt>
                <c:pt idx="653">
                  <c:v>9.8450000000000006</c:v>
                </c:pt>
                <c:pt idx="654">
                  <c:v>9.8600000000000012</c:v>
                </c:pt>
                <c:pt idx="655">
                  <c:v>9.8750000000000018</c:v>
                </c:pt>
                <c:pt idx="656">
                  <c:v>9.89</c:v>
                </c:pt>
                <c:pt idx="657">
                  <c:v>9.9050000000000011</c:v>
                </c:pt>
                <c:pt idx="658">
                  <c:v>9.92</c:v>
                </c:pt>
                <c:pt idx="659">
                  <c:v>9.9350000000000005</c:v>
                </c:pt>
                <c:pt idx="660">
                  <c:v>9.9500000000000028</c:v>
                </c:pt>
                <c:pt idx="661">
                  <c:v>9.9650000000000034</c:v>
                </c:pt>
                <c:pt idx="662">
                  <c:v>9.98</c:v>
                </c:pt>
                <c:pt idx="663">
                  <c:v>9.9950000000000028</c:v>
                </c:pt>
                <c:pt idx="664">
                  <c:v>10.01</c:v>
                </c:pt>
                <c:pt idx="665">
                  <c:v>10.025</c:v>
                </c:pt>
                <c:pt idx="666">
                  <c:v>10.040000000000001</c:v>
                </c:pt>
                <c:pt idx="667">
                  <c:v>10.055000000000001</c:v>
                </c:pt>
                <c:pt idx="668">
                  <c:v>10.07</c:v>
                </c:pt>
                <c:pt idx="669">
                  <c:v>10.085000000000003</c:v>
                </c:pt>
                <c:pt idx="670">
                  <c:v>10.1</c:v>
                </c:pt>
                <c:pt idx="671">
                  <c:v>10.115</c:v>
                </c:pt>
                <c:pt idx="672">
                  <c:v>10.130000000000001</c:v>
                </c:pt>
                <c:pt idx="673">
                  <c:v>10.145</c:v>
                </c:pt>
                <c:pt idx="674">
                  <c:v>10.16</c:v>
                </c:pt>
                <c:pt idx="675">
                  <c:v>10.175000000000002</c:v>
                </c:pt>
                <c:pt idx="676">
                  <c:v>10.19</c:v>
                </c:pt>
                <c:pt idx="677">
                  <c:v>10.205</c:v>
                </c:pt>
                <c:pt idx="678">
                  <c:v>10.220000000000001</c:v>
                </c:pt>
                <c:pt idx="679">
                  <c:v>10.234999999999999</c:v>
                </c:pt>
                <c:pt idx="680">
                  <c:v>10.25</c:v>
                </c:pt>
                <c:pt idx="681">
                  <c:v>10.265000000000002</c:v>
                </c:pt>
                <c:pt idx="682">
                  <c:v>10.28</c:v>
                </c:pt>
                <c:pt idx="683">
                  <c:v>10.295</c:v>
                </c:pt>
                <c:pt idx="684">
                  <c:v>10.31</c:v>
                </c:pt>
                <c:pt idx="685">
                  <c:v>10.325000000000003</c:v>
                </c:pt>
                <c:pt idx="686">
                  <c:v>10.34</c:v>
                </c:pt>
                <c:pt idx="687">
                  <c:v>10.355000000000002</c:v>
                </c:pt>
                <c:pt idx="688">
                  <c:v>10.370000000000003</c:v>
                </c:pt>
                <c:pt idx="689">
                  <c:v>10.385000000000002</c:v>
                </c:pt>
                <c:pt idx="690">
                  <c:v>10.4</c:v>
                </c:pt>
                <c:pt idx="691">
                  <c:v>10.415000000000003</c:v>
                </c:pt>
                <c:pt idx="692">
                  <c:v>10.43</c:v>
                </c:pt>
                <c:pt idx="693">
                  <c:v>10.445</c:v>
                </c:pt>
                <c:pt idx="694">
                  <c:v>10.46</c:v>
                </c:pt>
                <c:pt idx="695">
                  <c:v>10.475000000000001</c:v>
                </c:pt>
                <c:pt idx="696">
                  <c:v>10.49</c:v>
                </c:pt>
                <c:pt idx="697">
                  <c:v>10.505000000000003</c:v>
                </c:pt>
                <c:pt idx="698">
                  <c:v>10.52</c:v>
                </c:pt>
                <c:pt idx="699">
                  <c:v>10.535</c:v>
                </c:pt>
                <c:pt idx="700">
                  <c:v>10.55</c:v>
                </c:pt>
                <c:pt idx="701">
                  <c:v>10.565000000000001</c:v>
                </c:pt>
                <c:pt idx="702">
                  <c:v>10.58</c:v>
                </c:pt>
                <c:pt idx="703">
                  <c:v>10.595000000000002</c:v>
                </c:pt>
                <c:pt idx="704">
                  <c:v>10.61</c:v>
                </c:pt>
                <c:pt idx="705">
                  <c:v>10.625</c:v>
                </c:pt>
                <c:pt idx="706">
                  <c:v>10.639999999999999</c:v>
                </c:pt>
                <c:pt idx="707">
                  <c:v>10.655000000000001</c:v>
                </c:pt>
                <c:pt idx="708">
                  <c:v>10.67</c:v>
                </c:pt>
                <c:pt idx="709">
                  <c:v>10.685</c:v>
                </c:pt>
                <c:pt idx="710">
                  <c:v>10.700000000000001</c:v>
                </c:pt>
                <c:pt idx="711">
                  <c:v>10.715</c:v>
                </c:pt>
                <c:pt idx="712">
                  <c:v>10.729999999999999</c:v>
                </c:pt>
                <c:pt idx="713">
                  <c:v>10.745000000000001</c:v>
                </c:pt>
                <c:pt idx="714">
                  <c:v>10.76</c:v>
                </c:pt>
                <c:pt idx="715">
                  <c:v>10.775</c:v>
                </c:pt>
                <c:pt idx="716">
                  <c:v>10.790000000000001</c:v>
                </c:pt>
                <c:pt idx="717">
                  <c:v>10.805000000000001</c:v>
                </c:pt>
                <c:pt idx="718">
                  <c:v>10.82</c:v>
                </c:pt>
                <c:pt idx="719">
                  <c:v>10.835000000000003</c:v>
                </c:pt>
                <c:pt idx="720">
                  <c:v>10.850000000000001</c:v>
                </c:pt>
                <c:pt idx="721">
                  <c:v>10.865000000000002</c:v>
                </c:pt>
                <c:pt idx="722">
                  <c:v>10.88</c:v>
                </c:pt>
                <c:pt idx="723">
                  <c:v>10.895000000000001</c:v>
                </c:pt>
                <c:pt idx="724">
                  <c:v>10.91</c:v>
                </c:pt>
                <c:pt idx="725">
                  <c:v>10.925000000000002</c:v>
                </c:pt>
                <c:pt idx="726">
                  <c:v>10.94</c:v>
                </c:pt>
                <c:pt idx="727">
                  <c:v>10.955000000000002</c:v>
                </c:pt>
                <c:pt idx="728">
                  <c:v>10.97</c:v>
                </c:pt>
                <c:pt idx="729">
                  <c:v>10.985000000000001</c:v>
                </c:pt>
                <c:pt idx="730">
                  <c:v>11</c:v>
                </c:pt>
                <c:pt idx="731">
                  <c:v>11.015000000000002</c:v>
                </c:pt>
                <c:pt idx="732">
                  <c:v>11.03</c:v>
                </c:pt>
                <c:pt idx="733">
                  <c:v>11.045</c:v>
                </c:pt>
                <c:pt idx="734">
                  <c:v>11.06</c:v>
                </c:pt>
                <c:pt idx="735">
                  <c:v>11.075000000000003</c:v>
                </c:pt>
                <c:pt idx="736">
                  <c:v>11.09</c:v>
                </c:pt>
                <c:pt idx="737">
                  <c:v>11.105</c:v>
                </c:pt>
                <c:pt idx="738">
                  <c:v>11.120000000000001</c:v>
                </c:pt>
                <c:pt idx="739">
                  <c:v>11.135</c:v>
                </c:pt>
                <c:pt idx="740">
                  <c:v>11.15</c:v>
                </c:pt>
                <c:pt idx="741">
                  <c:v>11.165000000000003</c:v>
                </c:pt>
                <c:pt idx="742">
                  <c:v>11.18</c:v>
                </c:pt>
                <c:pt idx="743">
                  <c:v>11.195</c:v>
                </c:pt>
                <c:pt idx="744">
                  <c:v>11.209999999999999</c:v>
                </c:pt>
                <c:pt idx="745">
                  <c:v>11.225</c:v>
                </c:pt>
                <c:pt idx="746">
                  <c:v>11.239999999999998</c:v>
                </c:pt>
                <c:pt idx="747">
                  <c:v>11.255000000000003</c:v>
                </c:pt>
                <c:pt idx="748">
                  <c:v>11.27</c:v>
                </c:pt>
                <c:pt idx="749">
                  <c:v>11.285</c:v>
                </c:pt>
                <c:pt idx="750">
                  <c:v>11.3</c:v>
                </c:pt>
                <c:pt idx="751">
                  <c:v>11.315000000000001</c:v>
                </c:pt>
                <c:pt idx="752">
                  <c:v>11.33</c:v>
                </c:pt>
                <c:pt idx="753">
                  <c:v>11.345000000000002</c:v>
                </c:pt>
                <c:pt idx="754">
                  <c:v>11.360000000000001</c:v>
                </c:pt>
                <c:pt idx="755">
                  <c:v>11.375000000000002</c:v>
                </c:pt>
                <c:pt idx="756">
                  <c:v>11.39</c:v>
                </c:pt>
                <c:pt idx="757">
                  <c:v>11.405000000000001</c:v>
                </c:pt>
                <c:pt idx="758">
                  <c:v>11.42</c:v>
                </c:pt>
                <c:pt idx="759">
                  <c:v>11.435</c:v>
                </c:pt>
                <c:pt idx="760">
                  <c:v>11.450000000000003</c:v>
                </c:pt>
                <c:pt idx="761">
                  <c:v>11.465000000000002</c:v>
                </c:pt>
                <c:pt idx="762">
                  <c:v>11.48</c:v>
                </c:pt>
                <c:pt idx="763">
                  <c:v>11.495000000000003</c:v>
                </c:pt>
                <c:pt idx="764">
                  <c:v>11.51</c:v>
                </c:pt>
                <c:pt idx="765">
                  <c:v>11.525</c:v>
                </c:pt>
                <c:pt idx="766">
                  <c:v>11.540000000000001</c:v>
                </c:pt>
                <c:pt idx="767">
                  <c:v>11.555000000000001</c:v>
                </c:pt>
                <c:pt idx="768">
                  <c:v>11.57</c:v>
                </c:pt>
                <c:pt idx="769">
                  <c:v>11.585000000000003</c:v>
                </c:pt>
                <c:pt idx="770">
                  <c:v>11.6</c:v>
                </c:pt>
                <c:pt idx="771">
                  <c:v>11.615</c:v>
                </c:pt>
                <c:pt idx="772">
                  <c:v>11.629999999999999</c:v>
                </c:pt>
                <c:pt idx="773">
                  <c:v>11.645</c:v>
                </c:pt>
                <c:pt idx="774">
                  <c:v>11.66</c:v>
                </c:pt>
                <c:pt idx="775">
                  <c:v>11.675000000000002</c:v>
                </c:pt>
                <c:pt idx="776">
                  <c:v>11.69</c:v>
                </c:pt>
                <c:pt idx="777">
                  <c:v>11.705</c:v>
                </c:pt>
                <c:pt idx="778">
                  <c:v>11.719999999999999</c:v>
                </c:pt>
                <c:pt idx="779">
                  <c:v>11.734999999999999</c:v>
                </c:pt>
                <c:pt idx="780">
                  <c:v>11.75</c:v>
                </c:pt>
                <c:pt idx="781">
                  <c:v>11.765000000000002</c:v>
                </c:pt>
                <c:pt idx="782">
                  <c:v>11.78</c:v>
                </c:pt>
                <c:pt idx="783">
                  <c:v>11.795</c:v>
                </c:pt>
                <c:pt idx="784">
                  <c:v>11.81</c:v>
                </c:pt>
                <c:pt idx="785">
                  <c:v>11.825000000000003</c:v>
                </c:pt>
                <c:pt idx="786">
                  <c:v>11.84</c:v>
                </c:pt>
                <c:pt idx="787">
                  <c:v>11.855000000000002</c:v>
                </c:pt>
                <c:pt idx="788">
                  <c:v>11.870000000000003</c:v>
                </c:pt>
                <c:pt idx="789">
                  <c:v>11.885000000000002</c:v>
                </c:pt>
                <c:pt idx="790">
                  <c:v>11.9</c:v>
                </c:pt>
                <c:pt idx="791">
                  <c:v>11.915000000000003</c:v>
                </c:pt>
                <c:pt idx="792">
                  <c:v>11.93</c:v>
                </c:pt>
                <c:pt idx="793">
                  <c:v>11.945</c:v>
                </c:pt>
                <c:pt idx="794">
                  <c:v>11.96</c:v>
                </c:pt>
                <c:pt idx="795">
                  <c:v>11.975000000000001</c:v>
                </c:pt>
                <c:pt idx="796">
                  <c:v>11.99</c:v>
                </c:pt>
                <c:pt idx="797">
                  <c:v>12.005000000000003</c:v>
                </c:pt>
                <c:pt idx="798">
                  <c:v>12.02</c:v>
                </c:pt>
                <c:pt idx="799">
                  <c:v>12.035</c:v>
                </c:pt>
                <c:pt idx="800">
                  <c:v>12.05</c:v>
                </c:pt>
                <c:pt idx="801">
                  <c:v>12.065000000000001</c:v>
                </c:pt>
                <c:pt idx="802">
                  <c:v>12.08</c:v>
                </c:pt>
                <c:pt idx="803">
                  <c:v>12.095000000000002</c:v>
                </c:pt>
                <c:pt idx="804">
                  <c:v>12.11</c:v>
                </c:pt>
                <c:pt idx="805">
                  <c:v>12.125</c:v>
                </c:pt>
                <c:pt idx="806">
                  <c:v>12.139999999999999</c:v>
                </c:pt>
                <c:pt idx="807">
                  <c:v>12.155000000000003</c:v>
                </c:pt>
                <c:pt idx="808">
                  <c:v>12.17</c:v>
                </c:pt>
                <c:pt idx="809">
                  <c:v>12.185</c:v>
                </c:pt>
                <c:pt idx="810">
                  <c:v>12.200000000000001</c:v>
                </c:pt>
                <c:pt idx="811">
                  <c:v>12.215</c:v>
                </c:pt>
                <c:pt idx="812">
                  <c:v>12.229999999999999</c:v>
                </c:pt>
                <c:pt idx="813">
                  <c:v>12.245000000000001</c:v>
                </c:pt>
                <c:pt idx="814">
                  <c:v>12.26</c:v>
                </c:pt>
                <c:pt idx="815">
                  <c:v>12.275</c:v>
                </c:pt>
                <c:pt idx="816">
                  <c:v>12.290000000000001</c:v>
                </c:pt>
                <c:pt idx="817">
                  <c:v>12.305000000000001</c:v>
                </c:pt>
                <c:pt idx="818">
                  <c:v>12.32</c:v>
                </c:pt>
                <c:pt idx="819">
                  <c:v>12.335000000000003</c:v>
                </c:pt>
                <c:pt idx="820">
                  <c:v>12.350000000000001</c:v>
                </c:pt>
                <c:pt idx="821">
                  <c:v>12.365000000000002</c:v>
                </c:pt>
                <c:pt idx="822">
                  <c:v>12.38</c:v>
                </c:pt>
                <c:pt idx="823">
                  <c:v>12.395000000000001</c:v>
                </c:pt>
                <c:pt idx="824">
                  <c:v>12.41</c:v>
                </c:pt>
                <c:pt idx="825">
                  <c:v>12.425000000000002</c:v>
                </c:pt>
                <c:pt idx="826">
                  <c:v>12.44</c:v>
                </c:pt>
                <c:pt idx="827">
                  <c:v>12.455000000000002</c:v>
                </c:pt>
                <c:pt idx="828">
                  <c:v>12.47</c:v>
                </c:pt>
                <c:pt idx="829">
                  <c:v>12.485000000000001</c:v>
                </c:pt>
                <c:pt idx="830">
                  <c:v>12.5</c:v>
                </c:pt>
                <c:pt idx="831">
                  <c:v>12.515000000000002</c:v>
                </c:pt>
                <c:pt idx="832">
                  <c:v>12.530000000000001</c:v>
                </c:pt>
                <c:pt idx="833">
                  <c:v>12.545</c:v>
                </c:pt>
                <c:pt idx="834">
                  <c:v>12.56</c:v>
                </c:pt>
                <c:pt idx="835">
                  <c:v>12.575000000000003</c:v>
                </c:pt>
                <c:pt idx="836">
                  <c:v>12.59</c:v>
                </c:pt>
                <c:pt idx="837">
                  <c:v>12.605</c:v>
                </c:pt>
                <c:pt idx="838">
                  <c:v>12.620000000000001</c:v>
                </c:pt>
                <c:pt idx="839">
                  <c:v>12.635</c:v>
                </c:pt>
                <c:pt idx="840">
                  <c:v>12.65</c:v>
                </c:pt>
                <c:pt idx="841">
                  <c:v>12.665000000000003</c:v>
                </c:pt>
                <c:pt idx="842">
                  <c:v>12.68</c:v>
                </c:pt>
                <c:pt idx="843">
                  <c:v>12.695</c:v>
                </c:pt>
                <c:pt idx="844">
                  <c:v>12.709999999999999</c:v>
                </c:pt>
                <c:pt idx="845">
                  <c:v>12.725</c:v>
                </c:pt>
                <c:pt idx="846">
                  <c:v>12.739999999999998</c:v>
                </c:pt>
                <c:pt idx="847">
                  <c:v>12.755000000000003</c:v>
                </c:pt>
                <c:pt idx="848">
                  <c:v>12.77</c:v>
                </c:pt>
                <c:pt idx="849">
                  <c:v>12.785</c:v>
                </c:pt>
                <c:pt idx="850">
                  <c:v>12.8</c:v>
                </c:pt>
                <c:pt idx="851">
                  <c:v>12.815000000000001</c:v>
                </c:pt>
                <c:pt idx="852">
                  <c:v>12.83</c:v>
                </c:pt>
                <c:pt idx="853">
                  <c:v>12.845000000000002</c:v>
                </c:pt>
                <c:pt idx="854">
                  <c:v>12.860000000000001</c:v>
                </c:pt>
                <c:pt idx="855">
                  <c:v>12.875000000000002</c:v>
                </c:pt>
                <c:pt idx="856">
                  <c:v>12.89</c:v>
                </c:pt>
                <c:pt idx="857">
                  <c:v>12.905000000000003</c:v>
                </c:pt>
                <c:pt idx="858">
                  <c:v>12.92</c:v>
                </c:pt>
                <c:pt idx="859">
                  <c:v>12.935</c:v>
                </c:pt>
                <c:pt idx="860">
                  <c:v>12.950000000000003</c:v>
                </c:pt>
                <c:pt idx="861">
                  <c:v>12.965000000000002</c:v>
                </c:pt>
                <c:pt idx="862">
                  <c:v>12.98</c:v>
                </c:pt>
                <c:pt idx="863">
                  <c:v>12.995000000000003</c:v>
                </c:pt>
                <c:pt idx="864">
                  <c:v>13.01</c:v>
                </c:pt>
                <c:pt idx="865">
                  <c:v>13.025</c:v>
                </c:pt>
                <c:pt idx="866">
                  <c:v>13.040000000000001</c:v>
                </c:pt>
                <c:pt idx="867">
                  <c:v>13.055000000000001</c:v>
                </c:pt>
                <c:pt idx="868">
                  <c:v>13.07</c:v>
                </c:pt>
                <c:pt idx="869">
                  <c:v>13.085000000000003</c:v>
                </c:pt>
                <c:pt idx="870">
                  <c:v>13.1</c:v>
                </c:pt>
                <c:pt idx="871">
                  <c:v>13.115</c:v>
                </c:pt>
                <c:pt idx="872">
                  <c:v>13.129999999999999</c:v>
                </c:pt>
                <c:pt idx="873">
                  <c:v>13.145</c:v>
                </c:pt>
                <c:pt idx="874">
                  <c:v>13.16</c:v>
                </c:pt>
                <c:pt idx="875">
                  <c:v>13.175000000000002</c:v>
                </c:pt>
                <c:pt idx="876">
                  <c:v>13.19</c:v>
                </c:pt>
                <c:pt idx="877">
                  <c:v>13.205</c:v>
                </c:pt>
                <c:pt idx="878">
                  <c:v>13.219999999999999</c:v>
                </c:pt>
                <c:pt idx="879">
                  <c:v>13.234999999999999</c:v>
                </c:pt>
                <c:pt idx="880">
                  <c:v>13.25</c:v>
                </c:pt>
                <c:pt idx="881">
                  <c:v>13.265000000000002</c:v>
                </c:pt>
                <c:pt idx="882">
                  <c:v>13.280000000000001</c:v>
                </c:pt>
                <c:pt idx="883">
                  <c:v>13.295</c:v>
                </c:pt>
                <c:pt idx="884">
                  <c:v>13.31</c:v>
                </c:pt>
                <c:pt idx="885">
                  <c:v>13.325000000000003</c:v>
                </c:pt>
                <c:pt idx="886">
                  <c:v>13.34</c:v>
                </c:pt>
                <c:pt idx="887">
                  <c:v>13.355000000000002</c:v>
                </c:pt>
                <c:pt idx="888">
                  <c:v>13.370000000000003</c:v>
                </c:pt>
                <c:pt idx="889">
                  <c:v>13.385000000000002</c:v>
                </c:pt>
                <c:pt idx="890">
                  <c:v>13.4</c:v>
                </c:pt>
                <c:pt idx="891">
                  <c:v>13.415000000000003</c:v>
                </c:pt>
                <c:pt idx="892">
                  <c:v>13.43</c:v>
                </c:pt>
                <c:pt idx="893">
                  <c:v>13.445</c:v>
                </c:pt>
                <c:pt idx="894">
                  <c:v>13.46</c:v>
                </c:pt>
                <c:pt idx="895">
                  <c:v>13.475000000000001</c:v>
                </c:pt>
                <c:pt idx="896">
                  <c:v>13.49</c:v>
                </c:pt>
                <c:pt idx="897">
                  <c:v>13.505000000000003</c:v>
                </c:pt>
                <c:pt idx="898">
                  <c:v>13.52</c:v>
                </c:pt>
                <c:pt idx="899">
                  <c:v>13.535</c:v>
                </c:pt>
                <c:pt idx="900">
                  <c:v>13.55</c:v>
                </c:pt>
                <c:pt idx="901">
                  <c:v>13.565000000000001</c:v>
                </c:pt>
                <c:pt idx="902">
                  <c:v>13.58</c:v>
                </c:pt>
                <c:pt idx="903">
                  <c:v>13.595000000000002</c:v>
                </c:pt>
                <c:pt idx="904">
                  <c:v>13.61</c:v>
                </c:pt>
                <c:pt idx="905">
                  <c:v>13.625</c:v>
                </c:pt>
                <c:pt idx="906">
                  <c:v>13.639999999999999</c:v>
                </c:pt>
                <c:pt idx="907">
                  <c:v>13.655000000000003</c:v>
                </c:pt>
                <c:pt idx="908">
                  <c:v>13.67</c:v>
                </c:pt>
                <c:pt idx="909">
                  <c:v>13.685</c:v>
                </c:pt>
                <c:pt idx="910">
                  <c:v>13.700000000000001</c:v>
                </c:pt>
                <c:pt idx="911">
                  <c:v>13.715</c:v>
                </c:pt>
                <c:pt idx="912">
                  <c:v>13.729999999999999</c:v>
                </c:pt>
                <c:pt idx="913">
                  <c:v>13.745000000000001</c:v>
                </c:pt>
                <c:pt idx="914">
                  <c:v>13.76</c:v>
                </c:pt>
                <c:pt idx="915">
                  <c:v>13.775</c:v>
                </c:pt>
                <c:pt idx="916">
                  <c:v>13.790000000000001</c:v>
                </c:pt>
                <c:pt idx="917">
                  <c:v>13.805000000000001</c:v>
                </c:pt>
                <c:pt idx="918">
                  <c:v>13.82</c:v>
                </c:pt>
                <c:pt idx="919">
                  <c:v>13.835000000000003</c:v>
                </c:pt>
                <c:pt idx="920">
                  <c:v>13.850000000000001</c:v>
                </c:pt>
                <c:pt idx="921">
                  <c:v>13.865000000000002</c:v>
                </c:pt>
                <c:pt idx="922">
                  <c:v>13.88</c:v>
                </c:pt>
                <c:pt idx="923">
                  <c:v>13.895000000000001</c:v>
                </c:pt>
                <c:pt idx="924">
                  <c:v>13.91</c:v>
                </c:pt>
                <c:pt idx="925">
                  <c:v>13.925000000000002</c:v>
                </c:pt>
                <c:pt idx="926">
                  <c:v>13.94</c:v>
                </c:pt>
                <c:pt idx="927">
                  <c:v>13.955000000000002</c:v>
                </c:pt>
                <c:pt idx="928">
                  <c:v>13.97</c:v>
                </c:pt>
                <c:pt idx="929">
                  <c:v>13.985000000000001</c:v>
                </c:pt>
                <c:pt idx="930">
                  <c:v>14</c:v>
                </c:pt>
                <c:pt idx="931">
                  <c:v>14.015000000000002</c:v>
                </c:pt>
                <c:pt idx="932">
                  <c:v>14.030000000000001</c:v>
                </c:pt>
                <c:pt idx="933">
                  <c:v>14.045</c:v>
                </c:pt>
                <c:pt idx="934">
                  <c:v>14.06</c:v>
                </c:pt>
                <c:pt idx="935">
                  <c:v>14.075000000000003</c:v>
                </c:pt>
                <c:pt idx="936">
                  <c:v>14.09</c:v>
                </c:pt>
                <c:pt idx="937">
                  <c:v>14.105</c:v>
                </c:pt>
                <c:pt idx="938">
                  <c:v>14.120000000000001</c:v>
                </c:pt>
                <c:pt idx="939">
                  <c:v>14.135</c:v>
                </c:pt>
                <c:pt idx="940">
                  <c:v>14.15</c:v>
                </c:pt>
                <c:pt idx="941">
                  <c:v>14.165000000000003</c:v>
                </c:pt>
                <c:pt idx="942">
                  <c:v>14.18</c:v>
                </c:pt>
                <c:pt idx="943">
                  <c:v>14.195</c:v>
                </c:pt>
                <c:pt idx="944">
                  <c:v>14.209999999999999</c:v>
                </c:pt>
                <c:pt idx="945">
                  <c:v>14.225</c:v>
                </c:pt>
                <c:pt idx="946">
                  <c:v>14.239999999999998</c:v>
                </c:pt>
                <c:pt idx="947">
                  <c:v>14.255000000000003</c:v>
                </c:pt>
                <c:pt idx="948">
                  <c:v>14.27</c:v>
                </c:pt>
                <c:pt idx="949">
                  <c:v>14.285</c:v>
                </c:pt>
                <c:pt idx="950">
                  <c:v>14.3</c:v>
                </c:pt>
                <c:pt idx="951">
                  <c:v>14.315000000000001</c:v>
                </c:pt>
                <c:pt idx="952">
                  <c:v>14.33</c:v>
                </c:pt>
                <c:pt idx="953">
                  <c:v>14.345000000000002</c:v>
                </c:pt>
                <c:pt idx="954">
                  <c:v>14.360000000000001</c:v>
                </c:pt>
                <c:pt idx="955">
                  <c:v>14.375000000000002</c:v>
                </c:pt>
                <c:pt idx="956">
                  <c:v>14.39</c:v>
                </c:pt>
                <c:pt idx="957">
                  <c:v>14.405000000000003</c:v>
                </c:pt>
                <c:pt idx="958">
                  <c:v>14.42</c:v>
                </c:pt>
                <c:pt idx="959">
                  <c:v>14.435</c:v>
                </c:pt>
                <c:pt idx="960">
                  <c:v>14.450000000000003</c:v>
                </c:pt>
                <c:pt idx="961">
                  <c:v>14.465000000000002</c:v>
                </c:pt>
                <c:pt idx="962">
                  <c:v>14.48</c:v>
                </c:pt>
                <c:pt idx="963">
                  <c:v>14.495000000000003</c:v>
                </c:pt>
                <c:pt idx="964">
                  <c:v>14.51</c:v>
                </c:pt>
                <c:pt idx="965">
                  <c:v>14.525</c:v>
                </c:pt>
                <c:pt idx="966">
                  <c:v>14.540000000000001</c:v>
                </c:pt>
                <c:pt idx="967">
                  <c:v>14.555000000000001</c:v>
                </c:pt>
                <c:pt idx="968">
                  <c:v>14.57</c:v>
                </c:pt>
                <c:pt idx="969">
                  <c:v>14.585000000000003</c:v>
                </c:pt>
                <c:pt idx="970">
                  <c:v>14.6</c:v>
                </c:pt>
                <c:pt idx="971">
                  <c:v>14.615</c:v>
                </c:pt>
                <c:pt idx="972">
                  <c:v>14.629999999999999</c:v>
                </c:pt>
                <c:pt idx="973">
                  <c:v>14.645</c:v>
                </c:pt>
                <c:pt idx="974">
                  <c:v>14.66</c:v>
                </c:pt>
                <c:pt idx="975">
                  <c:v>14.675000000000002</c:v>
                </c:pt>
                <c:pt idx="976">
                  <c:v>14.69</c:v>
                </c:pt>
                <c:pt idx="977">
                  <c:v>14.705</c:v>
                </c:pt>
                <c:pt idx="978">
                  <c:v>14.719999999999999</c:v>
                </c:pt>
                <c:pt idx="979">
                  <c:v>14.734999999999999</c:v>
                </c:pt>
                <c:pt idx="980">
                  <c:v>14.75</c:v>
                </c:pt>
                <c:pt idx="981">
                  <c:v>14.765000000000002</c:v>
                </c:pt>
                <c:pt idx="982">
                  <c:v>14.780000000000001</c:v>
                </c:pt>
                <c:pt idx="983">
                  <c:v>14.795</c:v>
                </c:pt>
                <c:pt idx="984">
                  <c:v>14.81</c:v>
                </c:pt>
                <c:pt idx="985">
                  <c:v>14.825000000000003</c:v>
                </c:pt>
                <c:pt idx="986">
                  <c:v>14.84</c:v>
                </c:pt>
                <c:pt idx="987">
                  <c:v>14.855000000000002</c:v>
                </c:pt>
                <c:pt idx="988">
                  <c:v>14.870000000000003</c:v>
                </c:pt>
                <c:pt idx="989">
                  <c:v>14.885000000000002</c:v>
                </c:pt>
                <c:pt idx="990">
                  <c:v>14.9</c:v>
                </c:pt>
                <c:pt idx="991">
                  <c:v>14.915000000000003</c:v>
                </c:pt>
                <c:pt idx="992">
                  <c:v>14.93</c:v>
                </c:pt>
                <c:pt idx="993">
                  <c:v>14.945</c:v>
                </c:pt>
                <c:pt idx="994">
                  <c:v>14.96</c:v>
                </c:pt>
                <c:pt idx="995">
                  <c:v>14.975000000000001</c:v>
                </c:pt>
                <c:pt idx="996">
                  <c:v>14.99</c:v>
                </c:pt>
                <c:pt idx="997">
                  <c:v>15.005000000000003</c:v>
                </c:pt>
                <c:pt idx="998">
                  <c:v>15.02</c:v>
                </c:pt>
                <c:pt idx="999">
                  <c:v>15.035</c:v>
                </c:pt>
                <c:pt idx="1000">
                  <c:v>15.05</c:v>
                </c:pt>
                <c:pt idx="1001">
                  <c:v>15.065000000000001</c:v>
                </c:pt>
                <c:pt idx="1002">
                  <c:v>15.08</c:v>
                </c:pt>
                <c:pt idx="1003">
                  <c:v>15.095000000000002</c:v>
                </c:pt>
                <c:pt idx="1004">
                  <c:v>15.11</c:v>
                </c:pt>
                <c:pt idx="1005">
                  <c:v>15.125</c:v>
                </c:pt>
                <c:pt idx="1006">
                  <c:v>15.139999999999999</c:v>
                </c:pt>
                <c:pt idx="1007">
                  <c:v>15.155000000000003</c:v>
                </c:pt>
                <c:pt idx="1008">
                  <c:v>15.17</c:v>
                </c:pt>
                <c:pt idx="1009">
                  <c:v>15.185</c:v>
                </c:pt>
                <c:pt idx="1010">
                  <c:v>15.200000000000001</c:v>
                </c:pt>
                <c:pt idx="1011">
                  <c:v>15.215</c:v>
                </c:pt>
                <c:pt idx="1012">
                  <c:v>15.229999999999999</c:v>
                </c:pt>
                <c:pt idx="1013">
                  <c:v>15.245000000000001</c:v>
                </c:pt>
                <c:pt idx="1014">
                  <c:v>15.26</c:v>
                </c:pt>
                <c:pt idx="1015">
                  <c:v>15.275</c:v>
                </c:pt>
                <c:pt idx="1016">
                  <c:v>15.290000000000001</c:v>
                </c:pt>
                <c:pt idx="1017">
                  <c:v>15.305000000000001</c:v>
                </c:pt>
                <c:pt idx="1018">
                  <c:v>15.32</c:v>
                </c:pt>
                <c:pt idx="1019">
                  <c:v>15.335000000000003</c:v>
                </c:pt>
                <c:pt idx="1020">
                  <c:v>15.350000000000001</c:v>
                </c:pt>
                <c:pt idx="1021">
                  <c:v>15.365000000000002</c:v>
                </c:pt>
                <c:pt idx="1022">
                  <c:v>15.38</c:v>
                </c:pt>
                <c:pt idx="1023">
                  <c:v>15.395000000000001</c:v>
                </c:pt>
                <c:pt idx="1024">
                  <c:v>15.41</c:v>
                </c:pt>
                <c:pt idx="1025">
                  <c:v>15.425000000000002</c:v>
                </c:pt>
                <c:pt idx="1026">
                  <c:v>15.44</c:v>
                </c:pt>
                <c:pt idx="1027">
                  <c:v>15.455000000000002</c:v>
                </c:pt>
                <c:pt idx="1028">
                  <c:v>15.47</c:v>
                </c:pt>
                <c:pt idx="1029">
                  <c:v>15.485000000000003</c:v>
                </c:pt>
                <c:pt idx="1030">
                  <c:v>15.5</c:v>
                </c:pt>
                <c:pt idx="1031">
                  <c:v>15.515000000000002</c:v>
                </c:pt>
                <c:pt idx="1032">
                  <c:v>15.530000000000001</c:v>
                </c:pt>
                <c:pt idx="1033">
                  <c:v>15.545</c:v>
                </c:pt>
                <c:pt idx="1034">
                  <c:v>15.56</c:v>
                </c:pt>
                <c:pt idx="1035">
                  <c:v>15.575000000000003</c:v>
                </c:pt>
                <c:pt idx="1036">
                  <c:v>15.59</c:v>
                </c:pt>
                <c:pt idx="1037">
                  <c:v>15.605</c:v>
                </c:pt>
                <c:pt idx="1038">
                  <c:v>15.620000000000001</c:v>
                </c:pt>
                <c:pt idx="1039">
                  <c:v>15.635</c:v>
                </c:pt>
                <c:pt idx="1040">
                  <c:v>15.65</c:v>
                </c:pt>
                <c:pt idx="1041">
                  <c:v>15.665000000000003</c:v>
                </c:pt>
                <c:pt idx="1042">
                  <c:v>15.68</c:v>
                </c:pt>
                <c:pt idx="1043">
                  <c:v>15.695</c:v>
                </c:pt>
                <c:pt idx="1044">
                  <c:v>15.709999999999999</c:v>
                </c:pt>
                <c:pt idx="1045">
                  <c:v>15.725</c:v>
                </c:pt>
                <c:pt idx="1046">
                  <c:v>15.739999999999998</c:v>
                </c:pt>
                <c:pt idx="1047">
                  <c:v>15.755000000000003</c:v>
                </c:pt>
                <c:pt idx="1048">
                  <c:v>15.77</c:v>
                </c:pt>
                <c:pt idx="1049">
                  <c:v>15.785</c:v>
                </c:pt>
                <c:pt idx="1050">
                  <c:v>15.8</c:v>
                </c:pt>
                <c:pt idx="1051">
                  <c:v>15.815000000000001</c:v>
                </c:pt>
                <c:pt idx="1052">
                  <c:v>15.83</c:v>
                </c:pt>
                <c:pt idx="1053">
                  <c:v>15.845000000000002</c:v>
                </c:pt>
                <c:pt idx="1054">
                  <c:v>15.860000000000003</c:v>
                </c:pt>
                <c:pt idx="1055">
                  <c:v>15.875000000000002</c:v>
                </c:pt>
                <c:pt idx="1056">
                  <c:v>15.89</c:v>
                </c:pt>
                <c:pt idx="1057">
                  <c:v>15.905000000000003</c:v>
                </c:pt>
                <c:pt idx="1058">
                  <c:v>15.92</c:v>
                </c:pt>
                <c:pt idx="1059">
                  <c:v>15.935</c:v>
                </c:pt>
                <c:pt idx="1060">
                  <c:v>15.950000000000003</c:v>
                </c:pt>
                <c:pt idx="1061">
                  <c:v>15.965000000000002</c:v>
                </c:pt>
                <c:pt idx="1062">
                  <c:v>15.98</c:v>
                </c:pt>
                <c:pt idx="1063">
                  <c:v>15.995000000000003</c:v>
                </c:pt>
                <c:pt idx="1064">
                  <c:v>16.010000000000005</c:v>
                </c:pt>
                <c:pt idx="1065">
                  <c:v>16.024999999999999</c:v>
                </c:pt>
                <c:pt idx="1066">
                  <c:v>16.04</c:v>
                </c:pt>
                <c:pt idx="1067">
                  <c:v>16.055</c:v>
                </c:pt>
                <c:pt idx="1068">
                  <c:v>16.07</c:v>
                </c:pt>
                <c:pt idx="1069">
                  <c:v>16.084999999999997</c:v>
                </c:pt>
                <c:pt idx="1070">
                  <c:v>16.100000000000001</c:v>
                </c:pt>
                <c:pt idx="1071">
                  <c:v>16.115000000000006</c:v>
                </c:pt>
                <c:pt idx="1072">
                  <c:v>16.130000000000003</c:v>
                </c:pt>
                <c:pt idx="1073">
                  <c:v>16.145</c:v>
                </c:pt>
                <c:pt idx="1074">
                  <c:v>16.16</c:v>
                </c:pt>
                <c:pt idx="1075">
                  <c:v>16.175000000000001</c:v>
                </c:pt>
                <c:pt idx="1076">
                  <c:v>16.190000000000001</c:v>
                </c:pt>
                <c:pt idx="1077">
                  <c:v>16.205000000000002</c:v>
                </c:pt>
                <c:pt idx="1078">
                  <c:v>16.22</c:v>
                </c:pt>
                <c:pt idx="1079">
                  <c:v>16.234999999999999</c:v>
                </c:pt>
                <c:pt idx="1080">
                  <c:v>16.25</c:v>
                </c:pt>
                <c:pt idx="1081">
                  <c:v>16.264999999999997</c:v>
                </c:pt>
                <c:pt idx="1082">
                  <c:v>16.279999999999998</c:v>
                </c:pt>
                <c:pt idx="1083">
                  <c:v>16.295000000000002</c:v>
                </c:pt>
                <c:pt idx="1084">
                  <c:v>16.309999999999999</c:v>
                </c:pt>
                <c:pt idx="1085">
                  <c:v>16.324999999999999</c:v>
                </c:pt>
                <c:pt idx="1086">
                  <c:v>16.34</c:v>
                </c:pt>
                <c:pt idx="1087">
                  <c:v>16.355</c:v>
                </c:pt>
                <c:pt idx="1088">
                  <c:v>16.37</c:v>
                </c:pt>
                <c:pt idx="1089">
                  <c:v>16.385000000000002</c:v>
                </c:pt>
                <c:pt idx="1090">
                  <c:v>16.399999999999999</c:v>
                </c:pt>
                <c:pt idx="1091">
                  <c:v>16.414999999999999</c:v>
                </c:pt>
                <c:pt idx="1092">
                  <c:v>16.43</c:v>
                </c:pt>
                <c:pt idx="1093">
                  <c:v>16.444999999999997</c:v>
                </c:pt>
                <c:pt idx="1094">
                  <c:v>16.459999999999997</c:v>
                </c:pt>
                <c:pt idx="1095">
                  <c:v>16.474999999999998</c:v>
                </c:pt>
                <c:pt idx="1096">
                  <c:v>16.490000000000002</c:v>
                </c:pt>
                <c:pt idx="1097">
                  <c:v>16.504999999999999</c:v>
                </c:pt>
                <c:pt idx="1098">
                  <c:v>16.52</c:v>
                </c:pt>
                <c:pt idx="1099">
                  <c:v>16.535</c:v>
                </c:pt>
                <c:pt idx="1100">
                  <c:v>16.55</c:v>
                </c:pt>
                <c:pt idx="1101">
                  <c:v>16.564999999999998</c:v>
                </c:pt>
                <c:pt idx="1102">
                  <c:v>16.580000000000002</c:v>
                </c:pt>
                <c:pt idx="1103">
                  <c:v>16.594999999999999</c:v>
                </c:pt>
                <c:pt idx="1104">
                  <c:v>16.610000000000003</c:v>
                </c:pt>
                <c:pt idx="1105">
                  <c:v>16.625</c:v>
                </c:pt>
                <c:pt idx="1106">
                  <c:v>16.64</c:v>
                </c:pt>
                <c:pt idx="1107">
                  <c:v>16.655000000000001</c:v>
                </c:pt>
                <c:pt idx="1108">
                  <c:v>16.670000000000005</c:v>
                </c:pt>
                <c:pt idx="1109">
                  <c:v>16.684999999999999</c:v>
                </c:pt>
                <c:pt idx="1110">
                  <c:v>16.7</c:v>
                </c:pt>
                <c:pt idx="1111">
                  <c:v>16.715</c:v>
                </c:pt>
                <c:pt idx="1112">
                  <c:v>16.73</c:v>
                </c:pt>
                <c:pt idx="1113">
                  <c:v>16.744999999999997</c:v>
                </c:pt>
                <c:pt idx="1114">
                  <c:v>16.760000000000002</c:v>
                </c:pt>
                <c:pt idx="1115">
                  <c:v>16.774999999999999</c:v>
                </c:pt>
                <c:pt idx="1116">
                  <c:v>16.79</c:v>
                </c:pt>
                <c:pt idx="1117">
                  <c:v>16.805</c:v>
                </c:pt>
                <c:pt idx="1118">
                  <c:v>16.82</c:v>
                </c:pt>
                <c:pt idx="1119">
                  <c:v>16.835000000000001</c:v>
                </c:pt>
                <c:pt idx="1120">
                  <c:v>16.850000000000001</c:v>
                </c:pt>
                <c:pt idx="1121">
                  <c:v>16.865000000000002</c:v>
                </c:pt>
                <c:pt idx="1122">
                  <c:v>16.88</c:v>
                </c:pt>
                <c:pt idx="1123">
                  <c:v>16.895</c:v>
                </c:pt>
                <c:pt idx="1124">
                  <c:v>16.91</c:v>
                </c:pt>
                <c:pt idx="1125">
                  <c:v>16.924999999999997</c:v>
                </c:pt>
                <c:pt idx="1126">
                  <c:v>16.939999999999998</c:v>
                </c:pt>
                <c:pt idx="1127">
                  <c:v>16.955000000000002</c:v>
                </c:pt>
                <c:pt idx="1128">
                  <c:v>16.97</c:v>
                </c:pt>
                <c:pt idx="1129">
                  <c:v>16.984999999999996</c:v>
                </c:pt>
                <c:pt idx="1130">
                  <c:v>17</c:v>
                </c:pt>
                <c:pt idx="1131">
                  <c:v>17.015000000000001</c:v>
                </c:pt>
                <c:pt idx="1132">
                  <c:v>17.03</c:v>
                </c:pt>
                <c:pt idx="1133">
                  <c:v>17.045000000000002</c:v>
                </c:pt>
                <c:pt idx="1134">
                  <c:v>17.059999999999999</c:v>
                </c:pt>
                <c:pt idx="1135">
                  <c:v>17.074999999999999</c:v>
                </c:pt>
                <c:pt idx="1136">
                  <c:v>17.09</c:v>
                </c:pt>
                <c:pt idx="1137">
                  <c:v>17.105</c:v>
                </c:pt>
                <c:pt idx="1138">
                  <c:v>17.12</c:v>
                </c:pt>
                <c:pt idx="1139">
                  <c:v>17.135000000000005</c:v>
                </c:pt>
                <c:pt idx="1140">
                  <c:v>17.150000000000006</c:v>
                </c:pt>
                <c:pt idx="1141">
                  <c:v>17.164999999999999</c:v>
                </c:pt>
                <c:pt idx="1142">
                  <c:v>17.18</c:v>
                </c:pt>
                <c:pt idx="1143">
                  <c:v>17.195</c:v>
                </c:pt>
                <c:pt idx="1144">
                  <c:v>17.21</c:v>
                </c:pt>
                <c:pt idx="1145">
                  <c:v>17.224999999999998</c:v>
                </c:pt>
                <c:pt idx="1146">
                  <c:v>17.240000000000002</c:v>
                </c:pt>
                <c:pt idx="1147">
                  <c:v>17.254999999999999</c:v>
                </c:pt>
                <c:pt idx="1148">
                  <c:v>17.27</c:v>
                </c:pt>
                <c:pt idx="1149">
                  <c:v>17.284999999999997</c:v>
                </c:pt>
                <c:pt idx="1150">
                  <c:v>17.3</c:v>
                </c:pt>
                <c:pt idx="1151">
                  <c:v>17.315000000000001</c:v>
                </c:pt>
                <c:pt idx="1152">
                  <c:v>17.330000000000005</c:v>
                </c:pt>
                <c:pt idx="1153">
                  <c:v>17.344999999999999</c:v>
                </c:pt>
                <c:pt idx="1154">
                  <c:v>17.36</c:v>
                </c:pt>
                <c:pt idx="1155">
                  <c:v>17.375</c:v>
                </c:pt>
                <c:pt idx="1156">
                  <c:v>17.39</c:v>
                </c:pt>
                <c:pt idx="1157">
                  <c:v>17.404999999999998</c:v>
                </c:pt>
                <c:pt idx="1158">
                  <c:v>17.420000000000002</c:v>
                </c:pt>
                <c:pt idx="1159">
                  <c:v>17.434999999999999</c:v>
                </c:pt>
                <c:pt idx="1160">
                  <c:v>17.45</c:v>
                </c:pt>
                <c:pt idx="1161">
                  <c:v>17.464999999999996</c:v>
                </c:pt>
                <c:pt idx="1162">
                  <c:v>17.479999999999997</c:v>
                </c:pt>
                <c:pt idx="1163">
                  <c:v>17.494999999999997</c:v>
                </c:pt>
                <c:pt idx="1164">
                  <c:v>17.510000000000005</c:v>
                </c:pt>
                <c:pt idx="1165">
                  <c:v>17.525000000000002</c:v>
                </c:pt>
                <c:pt idx="1166">
                  <c:v>17.54</c:v>
                </c:pt>
                <c:pt idx="1167">
                  <c:v>17.555</c:v>
                </c:pt>
                <c:pt idx="1168">
                  <c:v>17.57</c:v>
                </c:pt>
                <c:pt idx="1169">
                  <c:v>17.584999999999997</c:v>
                </c:pt>
                <c:pt idx="1170">
                  <c:v>17.600000000000001</c:v>
                </c:pt>
                <c:pt idx="1171">
                  <c:v>17.615000000000006</c:v>
                </c:pt>
                <c:pt idx="1172">
                  <c:v>17.630000000000003</c:v>
                </c:pt>
                <c:pt idx="1173">
                  <c:v>17.645</c:v>
                </c:pt>
                <c:pt idx="1174">
                  <c:v>17.66</c:v>
                </c:pt>
                <c:pt idx="1175">
                  <c:v>17.675000000000001</c:v>
                </c:pt>
                <c:pt idx="1176">
                  <c:v>17.690000000000001</c:v>
                </c:pt>
                <c:pt idx="1177">
                  <c:v>17.705000000000002</c:v>
                </c:pt>
                <c:pt idx="1178">
                  <c:v>17.72</c:v>
                </c:pt>
                <c:pt idx="1179">
                  <c:v>17.734999999999999</c:v>
                </c:pt>
                <c:pt idx="1180">
                  <c:v>17.75</c:v>
                </c:pt>
                <c:pt idx="1181">
                  <c:v>17.764999999999997</c:v>
                </c:pt>
                <c:pt idx="1182">
                  <c:v>17.779999999999998</c:v>
                </c:pt>
                <c:pt idx="1183">
                  <c:v>17.795000000000002</c:v>
                </c:pt>
                <c:pt idx="1184">
                  <c:v>17.809999999999999</c:v>
                </c:pt>
                <c:pt idx="1185">
                  <c:v>17.824999999999999</c:v>
                </c:pt>
                <c:pt idx="1186">
                  <c:v>17.84</c:v>
                </c:pt>
                <c:pt idx="1187">
                  <c:v>17.855</c:v>
                </c:pt>
                <c:pt idx="1188">
                  <c:v>17.87</c:v>
                </c:pt>
                <c:pt idx="1189">
                  <c:v>17.885000000000002</c:v>
                </c:pt>
                <c:pt idx="1190">
                  <c:v>17.900000000000002</c:v>
                </c:pt>
                <c:pt idx="1191">
                  <c:v>17.914999999999999</c:v>
                </c:pt>
                <c:pt idx="1192">
                  <c:v>17.93</c:v>
                </c:pt>
                <c:pt idx="1193">
                  <c:v>17.944999999999997</c:v>
                </c:pt>
                <c:pt idx="1194">
                  <c:v>17.959999999999997</c:v>
                </c:pt>
                <c:pt idx="1195">
                  <c:v>17.974999999999998</c:v>
                </c:pt>
                <c:pt idx="1196">
                  <c:v>17.990000000000002</c:v>
                </c:pt>
                <c:pt idx="1197">
                  <c:v>18.004999999999999</c:v>
                </c:pt>
                <c:pt idx="1198">
                  <c:v>18.02</c:v>
                </c:pt>
                <c:pt idx="1199">
                  <c:v>18.035</c:v>
                </c:pt>
                <c:pt idx="1200">
                  <c:v>18.05</c:v>
                </c:pt>
                <c:pt idx="1201">
                  <c:v>18.064999999999998</c:v>
                </c:pt>
                <c:pt idx="1202">
                  <c:v>18.080000000000002</c:v>
                </c:pt>
                <c:pt idx="1203">
                  <c:v>18.094999999999999</c:v>
                </c:pt>
                <c:pt idx="1204">
                  <c:v>18.110000000000003</c:v>
                </c:pt>
                <c:pt idx="1205">
                  <c:v>18.125</c:v>
                </c:pt>
                <c:pt idx="1206">
                  <c:v>18.14</c:v>
                </c:pt>
                <c:pt idx="1207">
                  <c:v>18.155000000000001</c:v>
                </c:pt>
                <c:pt idx="1208">
                  <c:v>18.170000000000005</c:v>
                </c:pt>
                <c:pt idx="1209">
                  <c:v>18.184999999999999</c:v>
                </c:pt>
                <c:pt idx="1210">
                  <c:v>18.2</c:v>
                </c:pt>
                <c:pt idx="1211">
                  <c:v>18.215</c:v>
                </c:pt>
                <c:pt idx="1212">
                  <c:v>18.23</c:v>
                </c:pt>
                <c:pt idx="1213">
                  <c:v>18.244999999999997</c:v>
                </c:pt>
                <c:pt idx="1214">
                  <c:v>18.260000000000002</c:v>
                </c:pt>
                <c:pt idx="1215">
                  <c:v>18.275000000000002</c:v>
                </c:pt>
                <c:pt idx="1216">
                  <c:v>18.29</c:v>
                </c:pt>
                <c:pt idx="1217">
                  <c:v>18.305</c:v>
                </c:pt>
                <c:pt idx="1218">
                  <c:v>18.32</c:v>
                </c:pt>
                <c:pt idx="1219">
                  <c:v>18.335000000000001</c:v>
                </c:pt>
                <c:pt idx="1220">
                  <c:v>18.350000000000001</c:v>
                </c:pt>
                <c:pt idx="1221">
                  <c:v>18.365000000000002</c:v>
                </c:pt>
                <c:pt idx="1222">
                  <c:v>18.38</c:v>
                </c:pt>
                <c:pt idx="1223">
                  <c:v>18.395</c:v>
                </c:pt>
                <c:pt idx="1224">
                  <c:v>18.41</c:v>
                </c:pt>
                <c:pt idx="1225">
                  <c:v>18.424999999999997</c:v>
                </c:pt>
                <c:pt idx="1226">
                  <c:v>18.439999999999998</c:v>
                </c:pt>
                <c:pt idx="1227">
                  <c:v>18.455000000000002</c:v>
                </c:pt>
                <c:pt idx="1228">
                  <c:v>18.47</c:v>
                </c:pt>
                <c:pt idx="1229">
                  <c:v>18.484999999999996</c:v>
                </c:pt>
                <c:pt idx="1230">
                  <c:v>18.5</c:v>
                </c:pt>
                <c:pt idx="1231">
                  <c:v>18.515000000000001</c:v>
                </c:pt>
                <c:pt idx="1232">
                  <c:v>18.53</c:v>
                </c:pt>
                <c:pt idx="1233">
                  <c:v>18.545000000000002</c:v>
                </c:pt>
                <c:pt idx="1234">
                  <c:v>18.559999999999999</c:v>
                </c:pt>
                <c:pt idx="1235">
                  <c:v>18.574999999999999</c:v>
                </c:pt>
                <c:pt idx="1236">
                  <c:v>18.59</c:v>
                </c:pt>
                <c:pt idx="1237">
                  <c:v>18.605</c:v>
                </c:pt>
                <c:pt idx="1238">
                  <c:v>18.62</c:v>
                </c:pt>
                <c:pt idx="1239">
                  <c:v>18.635000000000005</c:v>
                </c:pt>
                <c:pt idx="1240">
                  <c:v>18.650000000000006</c:v>
                </c:pt>
                <c:pt idx="1241">
                  <c:v>18.664999999999999</c:v>
                </c:pt>
                <c:pt idx="1242">
                  <c:v>18.68</c:v>
                </c:pt>
                <c:pt idx="1243">
                  <c:v>18.695</c:v>
                </c:pt>
                <c:pt idx="1244">
                  <c:v>18.71</c:v>
                </c:pt>
                <c:pt idx="1245">
                  <c:v>18.724999999999998</c:v>
                </c:pt>
                <c:pt idx="1246">
                  <c:v>18.740000000000002</c:v>
                </c:pt>
                <c:pt idx="1247">
                  <c:v>18.754999999999999</c:v>
                </c:pt>
                <c:pt idx="1248">
                  <c:v>18.77</c:v>
                </c:pt>
                <c:pt idx="1249">
                  <c:v>18.784999999999997</c:v>
                </c:pt>
                <c:pt idx="1250">
                  <c:v>18.8</c:v>
                </c:pt>
                <c:pt idx="1251">
                  <c:v>18.815000000000001</c:v>
                </c:pt>
                <c:pt idx="1252">
                  <c:v>18.830000000000005</c:v>
                </c:pt>
                <c:pt idx="1253">
                  <c:v>18.844999999999999</c:v>
                </c:pt>
                <c:pt idx="1254">
                  <c:v>18.86</c:v>
                </c:pt>
                <c:pt idx="1255">
                  <c:v>18.875</c:v>
                </c:pt>
                <c:pt idx="1256">
                  <c:v>18.89</c:v>
                </c:pt>
                <c:pt idx="1257">
                  <c:v>18.904999999999998</c:v>
                </c:pt>
                <c:pt idx="1258">
                  <c:v>18.920000000000002</c:v>
                </c:pt>
                <c:pt idx="1259">
                  <c:v>18.934999999999999</c:v>
                </c:pt>
                <c:pt idx="1260">
                  <c:v>18.95</c:v>
                </c:pt>
                <c:pt idx="1261">
                  <c:v>18.964999999999996</c:v>
                </c:pt>
                <c:pt idx="1262">
                  <c:v>18.979999999999997</c:v>
                </c:pt>
                <c:pt idx="1263">
                  <c:v>18.994999999999997</c:v>
                </c:pt>
                <c:pt idx="1264">
                  <c:v>19.010000000000005</c:v>
                </c:pt>
                <c:pt idx="1265">
                  <c:v>19.025000000000002</c:v>
                </c:pt>
                <c:pt idx="1266">
                  <c:v>19.04</c:v>
                </c:pt>
                <c:pt idx="1267">
                  <c:v>19.055</c:v>
                </c:pt>
                <c:pt idx="1268">
                  <c:v>19.07</c:v>
                </c:pt>
                <c:pt idx="1269">
                  <c:v>19.084999999999997</c:v>
                </c:pt>
                <c:pt idx="1270">
                  <c:v>19.100000000000001</c:v>
                </c:pt>
                <c:pt idx="1271">
                  <c:v>19.115000000000006</c:v>
                </c:pt>
                <c:pt idx="1272">
                  <c:v>19.130000000000003</c:v>
                </c:pt>
                <c:pt idx="1273">
                  <c:v>19.145</c:v>
                </c:pt>
                <c:pt idx="1274">
                  <c:v>19.16</c:v>
                </c:pt>
                <c:pt idx="1275">
                  <c:v>19.175000000000001</c:v>
                </c:pt>
                <c:pt idx="1276">
                  <c:v>19.190000000000001</c:v>
                </c:pt>
                <c:pt idx="1277">
                  <c:v>19.205000000000002</c:v>
                </c:pt>
                <c:pt idx="1278">
                  <c:v>19.22</c:v>
                </c:pt>
                <c:pt idx="1279">
                  <c:v>19.234999999999999</c:v>
                </c:pt>
                <c:pt idx="1280">
                  <c:v>19.25</c:v>
                </c:pt>
                <c:pt idx="1281">
                  <c:v>19.264999999999997</c:v>
                </c:pt>
                <c:pt idx="1282">
                  <c:v>19.279999999999998</c:v>
                </c:pt>
                <c:pt idx="1283">
                  <c:v>19.295000000000002</c:v>
                </c:pt>
                <c:pt idx="1284">
                  <c:v>19.309999999999999</c:v>
                </c:pt>
                <c:pt idx="1285">
                  <c:v>19.324999999999999</c:v>
                </c:pt>
                <c:pt idx="1286">
                  <c:v>19.34</c:v>
                </c:pt>
                <c:pt idx="1287">
                  <c:v>19.355</c:v>
                </c:pt>
                <c:pt idx="1288">
                  <c:v>19.37</c:v>
                </c:pt>
                <c:pt idx="1289">
                  <c:v>19.385000000000002</c:v>
                </c:pt>
                <c:pt idx="1290">
                  <c:v>19.400000000000002</c:v>
                </c:pt>
                <c:pt idx="1291">
                  <c:v>19.414999999999999</c:v>
                </c:pt>
                <c:pt idx="1292">
                  <c:v>19.43</c:v>
                </c:pt>
                <c:pt idx="1293">
                  <c:v>19.444999999999997</c:v>
                </c:pt>
                <c:pt idx="1294">
                  <c:v>19.459999999999997</c:v>
                </c:pt>
                <c:pt idx="1295">
                  <c:v>19.474999999999998</c:v>
                </c:pt>
                <c:pt idx="1296">
                  <c:v>19.490000000000002</c:v>
                </c:pt>
                <c:pt idx="1297">
                  <c:v>19.504999999999999</c:v>
                </c:pt>
                <c:pt idx="1298">
                  <c:v>19.52</c:v>
                </c:pt>
                <c:pt idx="1299">
                  <c:v>19.535</c:v>
                </c:pt>
                <c:pt idx="1300">
                  <c:v>19.55</c:v>
                </c:pt>
                <c:pt idx="1301">
                  <c:v>19.564999999999998</c:v>
                </c:pt>
                <c:pt idx="1302">
                  <c:v>19.580000000000002</c:v>
                </c:pt>
                <c:pt idx="1303">
                  <c:v>19.594999999999999</c:v>
                </c:pt>
                <c:pt idx="1304">
                  <c:v>19.610000000000003</c:v>
                </c:pt>
                <c:pt idx="1305">
                  <c:v>19.625</c:v>
                </c:pt>
                <c:pt idx="1306">
                  <c:v>19.64</c:v>
                </c:pt>
                <c:pt idx="1307">
                  <c:v>19.655000000000001</c:v>
                </c:pt>
                <c:pt idx="1308">
                  <c:v>19.670000000000005</c:v>
                </c:pt>
                <c:pt idx="1309">
                  <c:v>19.684999999999999</c:v>
                </c:pt>
                <c:pt idx="1310">
                  <c:v>19.7</c:v>
                </c:pt>
                <c:pt idx="1311">
                  <c:v>19.715</c:v>
                </c:pt>
                <c:pt idx="1312">
                  <c:v>19.73</c:v>
                </c:pt>
                <c:pt idx="1313">
                  <c:v>19.744999999999997</c:v>
                </c:pt>
                <c:pt idx="1314">
                  <c:v>19.760000000000002</c:v>
                </c:pt>
                <c:pt idx="1315">
                  <c:v>19.775000000000002</c:v>
                </c:pt>
                <c:pt idx="1316">
                  <c:v>19.79</c:v>
                </c:pt>
                <c:pt idx="1317">
                  <c:v>19.805</c:v>
                </c:pt>
                <c:pt idx="1318">
                  <c:v>19.82</c:v>
                </c:pt>
                <c:pt idx="1319">
                  <c:v>19.835000000000001</c:v>
                </c:pt>
                <c:pt idx="1320">
                  <c:v>19.850000000000001</c:v>
                </c:pt>
                <c:pt idx="1321">
                  <c:v>19.865000000000002</c:v>
                </c:pt>
                <c:pt idx="1322">
                  <c:v>19.88</c:v>
                </c:pt>
                <c:pt idx="1323">
                  <c:v>19.895</c:v>
                </c:pt>
                <c:pt idx="1324">
                  <c:v>19.91</c:v>
                </c:pt>
                <c:pt idx="1325">
                  <c:v>19.924999999999997</c:v>
                </c:pt>
                <c:pt idx="1326">
                  <c:v>19.939999999999998</c:v>
                </c:pt>
                <c:pt idx="1327">
                  <c:v>19.955000000000002</c:v>
                </c:pt>
                <c:pt idx="1328">
                  <c:v>19.97</c:v>
                </c:pt>
                <c:pt idx="1329">
                  <c:v>19.984999999999996</c:v>
                </c:pt>
                <c:pt idx="1330">
                  <c:v>20</c:v>
                </c:pt>
                <c:pt idx="1331">
                  <c:v>20.015000000000001</c:v>
                </c:pt>
                <c:pt idx="1332">
                  <c:v>20.03</c:v>
                </c:pt>
                <c:pt idx="1333">
                  <c:v>20.045000000000002</c:v>
                </c:pt>
                <c:pt idx="1334">
                  <c:v>20.059999999999999</c:v>
                </c:pt>
                <c:pt idx="1335">
                  <c:v>20.074999999999999</c:v>
                </c:pt>
                <c:pt idx="1336">
                  <c:v>20.09</c:v>
                </c:pt>
                <c:pt idx="1337">
                  <c:v>20.105</c:v>
                </c:pt>
                <c:pt idx="1338">
                  <c:v>20.12</c:v>
                </c:pt>
                <c:pt idx="1339">
                  <c:v>20.135000000000005</c:v>
                </c:pt>
                <c:pt idx="1340">
                  <c:v>20.150000000000006</c:v>
                </c:pt>
                <c:pt idx="1341">
                  <c:v>20.164999999999999</c:v>
                </c:pt>
                <c:pt idx="1342">
                  <c:v>20.18</c:v>
                </c:pt>
                <c:pt idx="1343">
                  <c:v>20.195</c:v>
                </c:pt>
                <c:pt idx="1344">
                  <c:v>20.21</c:v>
                </c:pt>
                <c:pt idx="1345">
                  <c:v>20.224999999999998</c:v>
                </c:pt>
                <c:pt idx="1346">
                  <c:v>20.240000000000002</c:v>
                </c:pt>
                <c:pt idx="1347">
                  <c:v>20.254999999999999</c:v>
                </c:pt>
                <c:pt idx="1348">
                  <c:v>20.27</c:v>
                </c:pt>
                <c:pt idx="1349">
                  <c:v>20.284999999999997</c:v>
                </c:pt>
                <c:pt idx="1350">
                  <c:v>20.3</c:v>
                </c:pt>
                <c:pt idx="1351">
                  <c:v>20.315000000000001</c:v>
                </c:pt>
                <c:pt idx="1352">
                  <c:v>20.330000000000005</c:v>
                </c:pt>
                <c:pt idx="1353">
                  <c:v>20.344999999999999</c:v>
                </c:pt>
                <c:pt idx="1354">
                  <c:v>20.36</c:v>
                </c:pt>
                <c:pt idx="1355">
                  <c:v>20.375</c:v>
                </c:pt>
                <c:pt idx="1356">
                  <c:v>20.39</c:v>
                </c:pt>
                <c:pt idx="1357">
                  <c:v>20.404999999999998</c:v>
                </c:pt>
                <c:pt idx="1358">
                  <c:v>20.420000000000002</c:v>
                </c:pt>
                <c:pt idx="1359">
                  <c:v>20.434999999999999</c:v>
                </c:pt>
                <c:pt idx="1360">
                  <c:v>20.45</c:v>
                </c:pt>
                <c:pt idx="1361">
                  <c:v>20.464999999999996</c:v>
                </c:pt>
                <c:pt idx="1362">
                  <c:v>20.479999999999997</c:v>
                </c:pt>
                <c:pt idx="1363">
                  <c:v>20.494999999999997</c:v>
                </c:pt>
                <c:pt idx="1364">
                  <c:v>20.51</c:v>
                </c:pt>
                <c:pt idx="1365">
                  <c:v>20.525000000000002</c:v>
                </c:pt>
                <c:pt idx="1366">
                  <c:v>20.54</c:v>
                </c:pt>
                <c:pt idx="1367">
                  <c:v>20.555</c:v>
                </c:pt>
                <c:pt idx="1368">
                  <c:v>20.57</c:v>
                </c:pt>
                <c:pt idx="1369">
                  <c:v>20.584999999999997</c:v>
                </c:pt>
                <c:pt idx="1370">
                  <c:v>20.6</c:v>
                </c:pt>
                <c:pt idx="1371">
                  <c:v>20.615000000000006</c:v>
                </c:pt>
                <c:pt idx="1372">
                  <c:v>20.630000000000003</c:v>
                </c:pt>
                <c:pt idx="1373">
                  <c:v>20.645</c:v>
                </c:pt>
                <c:pt idx="1374">
                  <c:v>20.66</c:v>
                </c:pt>
                <c:pt idx="1375">
                  <c:v>20.675000000000001</c:v>
                </c:pt>
                <c:pt idx="1376">
                  <c:v>20.69</c:v>
                </c:pt>
                <c:pt idx="1377">
                  <c:v>20.705000000000002</c:v>
                </c:pt>
                <c:pt idx="1378">
                  <c:v>20.72</c:v>
                </c:pt>
                <c:pt idx="1379">
                  <c:v>20.734999999999999</c:v>
                </c:pt>
                <c:pt idx="1380">
                  <c:v>20.75</c:v>
                </c:pt>
                <c:pt idx="1381">
                  <c:v>20.764999999999997</c:v>
                </c:pt>
                <c:pt idx="1382">
                  <c:v>20.779999999999998</c:v>
                </c:pt>
                <c:pt idx="1383">
                  <c:v>20.795000000000002</c:v>
                </c:pt>
                <c:pt idx="1384">
                  <c:v>20.810000000000002</c:v>
                </c:pt>
                <c:pt idx="1385">
                  <c:v>20.824999999999999</c:v>
                </c:pt>
                <c:pt idx="1386">
                  <c:v>20.84</c:v>
                </c:pt>
                <c:pt idx="1387">
                  <c:v>20.855</c:v>
                </c:pt>
                <c:pt idx="1388">
                  <c:v>20.87</c:v>
                </c:pt>
                <c:pt idx="1389">
                  <c:v>20.885000000000002</c:v>
                </c:pt>
                <c:pt idx="1390">
                  <c:v>20.900000000000002</c:v>
                </c:pt>
                <c:pt idx="1391">
                  <c:v>20.914999999999999</c:v>
                </c:pt>
                <c:pt idx="1392">
                  <c:v>20.93</c:v>
                </c:pt>
                <c:pt idx="1393">
                  <c:v>20.944999999999997</c:v>
                </c:pt>
                <c:pt idx="1394">
                  <c:v>20.959999999999997</c:v>
                </c:pt>
                <c:pt idx="1395">
                  <c:v>20.974999999999998</c:v>
                </c:pt>
                <c:pt idx="1396">
                  <c:v>20.990000000000002</c:v>
                </c:pt>
                <c:pt idx="1397">
                  <c:v>21.004999999999999</c:v>
                </c:pt>
                <c:pt idx="1398">
                  <c:v>21.02</c:v>
                </c:pt>
                <c:pt idx="1399">
                  <c:v>21.035</c:v>
                </c:pt>
                <c:pt idx="1400">
                  <c:v>21.05</c:v>
                </c:pt>
                <c:pt idx="1401">
                  <c:v>21.064999999999998</c:v>
                </c:pt>
                <c:pt idx="1402">
                  <c:v>21.080000000000002</c:v>
                </c:pt>
                <c:pt idx="1403">
                  <c:v>21.094999999999999</c:v>
                </c:pt>
                <c:pt idx="1404">
                  <c:v>21.110000000000003</c:v>
                </c:pt>
                <c:pt idx="1405">
                  <c:v>21.125</c:v>
                </c:pt>
                <c:pt idx="1406">
                  <c:v>21.14</c:v>
                </c:pt>
                <c:pt idx="1407">
                  <c:v>21.155000000000001</c:v>
                </c:pt>
                <c:pt idx="1408">
                  <c:v>21.17</c:v>
                </c:pt>
                <c:pt idx="1409">
                  <c:v>21.184999999999999</c:v>
                </c:pt>
                <c:pt idx="1410">
                  <c:v>21.2</c:v>
                </c:pt>
                <c:pt idx="1411">
                  <c:v>21.215</c:v>
                </c:pt>
                <c:pt idx="1412">
                  <c:v>21.23</c:v>
                </c:pt>
                <c:pt idx="1413">
                  <c:v>21.244999999999997</c:v>
                </c:pt>
                <c:pt idx="1414">
                  <c:v>21.259999999999998</c:v>
                </c:pt>
                <c:pt idx="1415">
                  <c:v>21.275000000000002</c:v>
                </c:pt>
                <c:pt idx="1416">
                  <c:v>21.29</c:v>
                </c:pt>
                <c:pt idx="1417">
                  <c:v>21.305</c:v>
                </c:pt>
                <c:pt idx="1418">
                  <c:v>21.32</c:v>
                </c:pt>
                <c:pt idx="1419">
                  <c:v>21.335000000000001</c:v>
                </c:pt>
                <c:pt idx="1420">
                  <c:v>21.35</c:v>
                </c:pt>
                <c:pt idx="1421">
                  <c:v>21.365000000000002</c:v>
                </c:pt>
                <c:pt idx="1422">
                  <c:v>21.38</c:v>
                </c:pt>
                <c:pt idx="1423">
                  <c:v>21.395</c:v>
                </c:pt>
                <c:pt idx="1424">
                  <c:v>21.41</c:v>
                </c:pt>
                <c:pt idx="1425">
                  <c:v>21.424999999999997</c:v>
                </c:pt>
                <c:pt idx="1426">
                  <c:v>21.439999999999998</c:v>
                </c:pt>
                <c:pt idx="1427">
                  <c:v>21.455000000000002</c:v>
                </c:pt>
                <c:pt idx="1428">
                  <c:v>21.47</c:v>
                </c:pt>
                <c:pt idx="1429">
                  <c:v>21.484999999999996</c:v>
                </c:pt>
                <c:pt idx="1430">
                  <c:v>21.5</c:v>
                </c:pt>
                <c:pt idx="1431">
                  <c:v>21.515000000000001</c:v>
                </c:pt>
                <c:pt idx="1432">
                  <c:v>21.53</c:v>
                </c:pt>
                <c:pt idx="1433">
                  <c:v>21.545000000000002</c:v>
                </c:pt>
                <c:pt idx="1434">
                  <c:v>21.56</c:v>
                </c:pt>
                <c:pt idx="1435">
                  <c:v>21.574999999999999</c:v>
                </c:pt>
                <c:pt idx="1436">
                  <c:v>21.59</c:v>
                </c:pt>
                <c:pt idx="1437">
                  <c:v>21.605</c:v>
                </c:pt>
                <c:pt idx="1438">
                  <c:v>21.62</c:v>
                </c:pt>
                <c:pt idx="1439">
                  <c:v>21.635000000000005</c:v>
                </c:pt>
                <c:pt idx="1440">
                  <c:v>21.650000000000006</c:v>
                </c:pt>
                <c:pt idx="1441">
                  <c:v>21.664999999999999</c:v>
                </c:pt>
                <c:pt idx="1442">
                  <c:v>21.68</c:v>
                </c:pt>
                <c:pt idx="1443">
                  <c:v>21.695</c:v>
                </c:pt>
                <c:pt idx="1444">
                  <c:v>21.71</c:v>
                </c:pt>
                <c:pt idx="1445">
                  <c:v>21.724999999999998</c:v>
                </c:pt>
                <c:pt idx="1446">
                  <c:v>21.740000000000002</c:v>
                </c:pt>
                <c:pt idx="1447">
                  <c:v>21.754999999999999</c:v>
                </c:pt>
                <c:pt idx="1448">
                  <c:v>21.77</c:v>
                </c:pt>
                <c:pt idx="1449">
                  <c:v>21.784999999999997</c:v>
                </c:pt>
                <c:pt idx="1450">
                  <c:v>21.8</c:v>
                </c:pt>
                <c:pt idx="1451">
                  <c:v>21.815000000000001</c:v>
                </c:pt>
                <c:pt idx="1452">
                  <c:v>21.830000000000005</c:v>
                </c:pt>
                <c:pt idx="1453">
                  <c:v>21.844999999999999</c:v>
                </c:pt>
                <c:pt idx="1454">
                  <c:v>21.86</c:v>
                </c:pt>
                <c:pt idx="1455">
                  <c:v>21.875</c:v>
                </c:pt>
                <c:pt idx="1456">
                  <c:v>21.89</c:v>
                </c:pt>
                <c:pt idx="1457">
                  <c:v>21.904999999999998</c:v>
                </c:pt>
                <c:pt idx="1458">
                  <c:v>21.919999999999998</c:v>
                </c:pt>
                <c:pt idx="1459">
                  <c:v>21.934999999999999</c:v>
                </c:pt>
                <c:pt idx="1460">
                  <c:v>21.95</c:v>
                </c:pt>
                <c:pt idx="1461">
                  <c:v>21.964999999999996</c:v>
                </c:pt>
                <c:pt idx="1462">
                  <c:v>21.979999999999997</c:v>
                </c:pt>
                <c:pt idx="1463">
                  <c:v>21.994999999999997</c:v>
                </c:pt>
                <c:pt idx="1464">
                  <c:v>22.01</c:v>
                </c:pt>
                <c:pt idx="1465">
                  <c:v>22.025000000000002</c:v>
                </c:pt>
                <c:pt idx="1466">
                  <c:v>22.04</c:v>
                </c:pt>
                <c:pt idx="1467">
                  <c:v>22.055</c:v>
                </c:pt>
                <c:pt idx="1468">
                  <c:v>22.07</c:v>
                </c:pt>
                <c:pt idx="1469">
                  <c:v>22.084999999999997</c:v>
                </c:pt>
                <c:pt idx="1470">
                  <c:v>22.1</c:v>
                </c:pt>
                <c:pt idx="1471">
                  <c:v>22.115000000000006</c:v>
                </c:pt>
                <c:pt idx="1472">
                  <c:v>22.130000000000003</c:v>
                </c:pt>
                <c:pt idx="1473">
                  <c:v>22.145</c:v>
                </c:pt>
                <c:pt idx="1474">
                  <c:v>22.16</c:v>
                </c:pt>
                <c:pt idx="1475">
                  <c:v>22.175000000000001</c:v>
                </c:pt>
                <c:pt idx="1476">
                  <c:v>22.19</c:v>
                </c:pt>
                <c:pt idx="1477">
                  <c:v>22.205000000000002</c:v>
                </c:pt>
                <c:pt idx="1478">
                  <c:v>22.22</c:v>
                </c:pt>
                <c:pt idx="1479">
                  <c:v>22.234999999999999</c:v>
                </c:pt>
                <c:pt idx="1480">
                  <c:v>22.25</c:v>
                </c:pt>
                <c:pt idx="1481">
                  <c:v>22.264999999999997</c:v>
                </c:pt>
                <c:pt idx="1482">
                  <c:v>22.279999999999998</c:v>
                </c:pt>
                <c:pt idx="1483">
                  <c:v>22.295000000000002</c:v>
                </c:pt>
                <c:pt idx="1484">
                  <c:v>22.310000000000002</c:v>
                </c:pt>
                <c:pt idx="1485">
                  <c:v>22.324999999999999</c:v>
                </c:pt>
                <c:pt idx="1486">
                  <c:v>22.34</c:v>
                </c:pt>
                <c:pt idx="1487">
                  <c:v>22.355</c:v>
                </c:pt>
                <c:pt idx="1488">
                  <c:v>22.37</c:v>
                </c:pt>
                <c:pt idx="1489">
                  <c:v>22.385000000000002</c:v>
                </c:pt>
                <c:pt idx="1490">
                  <c:v>22.400000000000002</c:v>
                </c:pt>
                <c:pt idx="1491">
                  <c:v>22.414999999999999</c:v>
                </c:pt>
                <c:pt idx="1492">
                  <c:v>22.43</c:v>
                </c:pt>
                <c:pt idx="1493">
                  <c:v>22.444999999999997</c:v>
                </c:pt>
                <c:pt idx="1494">
                  <c:v>22.459999999999997</c:v>
                </c:pt>
                <c:pt idx="1495">
                  <c:v>22.474999999999998</c:v>
                </c:pt>
                <c:pt idx="1496">
                  <c:v>22.490000000000002</c:v>
                </c:pt>
                <c:pt idx="1497">
                  <c:v>22.504999999999999</c:v>
                </c:pt>
                <c:pt idx="1498">
                  <c:v>22.52</c:v>
                </c:pt>
                <c:pt idx="1499">
                  <c:v>22.535</c:v>
                </c:pt>
                <c:pt idx="1500">
                  <c:v>22.55</c:v>
                </c:pt>
              </c:numCache>
            </c:numRef>
          </c:xVal>
          <c:yVal>
            <c:numRef>
              <c:f>'AP3-7'!$L$2:$L$1502</c:f>
              <c:numCache>
                <c:formatCode>General</c:formatCode>
                <c:ptCount val="1501"/>
                <c:pt idx="0">
                  <c:v>5.7168420000000016E-6</c:v>
                </c:pt>
                <c:pt idx="1">
                  <c:v>4.8818632000000018E-4</c:v>
                </c:pt>
                <c:pt idx="2">
                  <c:v>1.6225412000000002E-3</c:v>
                </c:pt>
                <c:pt idx="3">
                  <c:v>4.4653030000000012E-3</c:v>
                </c:pt>
                <c:pt idx="4">
                  <c:v>4.602311999999999E-3</c:v>
                </c:pt>
                <c:pt idx="5">
                  <c:v>5.0718410000000005E-3</c:v>
                </c:pt>
                <c:pt idx="6">
                  <c:v>1.0064328000000001E-2</c:v>
                </c:pt>
                <c:pt idx="7">
                  <c:v>1.6747936000000001E-2</c:v>
                </c:pt>
                <c:pt idx="8">
                  <c:v>2.3559678000000001E-2</c:v>
                </c:pt>
                <c:pt idx="9">
                  <c:v>4.2151500000000001E-2</c:v>
                </c:pt>
                <c:pt idx="10">
                  <c:v>4.6671119999999983E-2</c:v>
                </c:pt>
                <c:pt idx="11">
                  <c:v>6.9354600000000016E-2</c:v>
                </c:pt>
                <c:pt idx="12">
                  <c:v>9.5564520000000028E-2</c:v>
                </c:pt>
                <c:pt idx="13">
                  <c:v>0.12347208000000001</c:v>
                </c:pt>
                <c:pt idx="14">
                  <c:v>0.15373292000000002</c:v>
                </c:pt>
                <c:pt idx="15">
                  <c:v>0.18636222000000002</c:v>
                </c:pt>
                <c:pt idx="16">
                  <c:v>1.3058175000000002E-2</c:v>
                </c:pt>
                <c:pt idx="17">
                  <c:v>2.0192990000000001E-2</c:v>
                </c:pt>
                <c:pt idx="18">
                  <c:v>2.9334118000000006E-2</c:v>
                </c:pt>
                <c:pt idx="19">
                  <c:v>4.032155099999999E-2</c:v>
                </c:pt>
                <c:pt idx="20">
                  <c:v>5.3195975999999992E-2</c:v>
                </c:pt>
                <c:pt idx="21">
                  <c:v>6.7600857E-2</c:v>
                </c:pt>
                <c:pt idx="22">
                  <c:v>8.374590000000004E-2</c:v>
                </c:pt>
                <c:pt idx="23">
                  <c:v>0.10171375000000003</c:v>
                </c:pt>
                <c:pt idx="24">
                  <c:v>0.10103674000000003</c:v>
                </c:pt>
                <c:pt idx="25">
                  <c:v>0.11944187999999999</c:v>
                </c:pt>
                <c:pt idx="26">
                  <c:v>0.13900966000000001</c:v>
                </c:pt>
                <c:pt idx="27">
                  <c:v>0.15885824000000004</c:v>
                </c:pt>
                <c:pt idx="28">
                  <c:v>0.17898755000000002</c:v>
                </c:pt>
                <c:pt idx="29">
                  <c:v>0.20024578000000004</c:v>
                </c:pt>
                <c:pt idx="30">
                  <c:v>0.22079936000000003</c:v>
                </c:pt>
                <c:pt idx="31">
                  <c:v>0.24059432000000003</c:v>
                </c:pt>
                <c:pt idx="32">
                  <c:v>0.26049600000000001</c:v>
                </c:pt>
                <c:pt idx="33">
                  <c:v>0.19123860000000001</c:v>
                </c:pt>
                <c:pt idx="34">
                  <c:v>0.21349557000000005</c:v>
                </c:pt>
                <c:pt idx="35">
                  <c:v>0.23220540000000003</c:v>
                </c:pt>
                <c:pt idx="36">
                  <c:v>0.25009560000000003</c:v>
                </c:pt>
                <c:pt idx="37">
                  <c:v>0.26716256000000005</c:v>
                </c:pt>
                <c:pt idx="38">
                  <c:v>0.28426735999999997</c:v>
                </c:pt>
                <c:pt idx="39">
                  <c:v>0.30140937000000007</c:v>
                </c:pt>
                <c:pt idx="40">
                  <c:v>0.31857852000000014</c:v>
                </c:pt>
                <c:pt idx="41">
                  <c:v>0.33482382000000011</c:v>
                </c:pt>
                <c:pt idx="42">
                  <c:v>0.35013302999999996</c:v>
                </c:pt>
                <c:pt idx="43">
                  <c:v>0.36448961000000007</c:v>
                </c:pt>
                <c:pt idx="44">
                  <c:v>0.37784340000000011</c:v>
                </c:pt>
                <c:pt idx="45">
                  <c:v>0.3921322000000001</c:v>
                </c:pt>
                <c:pt idx="46">
                  <c:v>0.4064252000000001</c:v>
                </c:pt>
                <c:pt idx="47">
                  <c:v>0.41975161</c:v>
                </c:pt>
                <c:pt idx="48">
                  <c:v>0.43211311000000002</c:v>
                </c:pt>
                <c:pt idx="49">
                  <c:v>0.44445932000000005</c:v>
                </c:pt>
                <c:pt idx="50">
                  <c:v>0.45680921000000002</c:v>
                </c:pt>
                <c:pt idx="51">
                  <c:v>0.46822644000000002</c:v>
                </c:pt>
                <c:pt idx="52">
                  <c:v>0.47962530000000009</c:v>
                </c:pt>
                <c:pt idx="53">
                  <c:v>0.49004190000000009</c:v>
                </c:pt>
                <c:pt idx="54">
                  <c:v>0.49946408000000014</c:v>
                </c:pt>
                <c:pt idx="55">
                  <c:v>0.50887377</c:v>
                </c:pt>
                <c:pt idx="56">
                  <c:v>0.51826375999999996</c:v>
                </c:pt>
                <c:pt idx="57">
                  <c:v>0.52667820000000021</c:v>
                </c:pt>
                <c:pt idx="58">
                  <c:v>0.53510555999999998</c:v>
                </c:pt>
                <c:pt idx="59">
                  <c:v>0.54351223999999987</c:v>
                </c:pt>
                <c:pt idx="60">
                  <c:v>0.55092364999999999</c:v>
                </c:pt>
                <c:pt idx="61">
                  <c:v>0.55929450000000003</c:v>
                </c:pt>
                <c:pt idx="62">
                  <c:v>0.56568502999999992</c:v>
                </c:pt>
                <c:pt idx="63">
                  <c:v>0.57303831999999999</c:v>
                </c:pt>
                <c:pt idx="64">
                  <c:v>0.5793976999999999</c:v>
                </c:pt>
                <c:pt idx="65">
                  <c:v>0.5857368799999999</c:v>
                </c:pt>
                <c:pt idx="66">
                  <c:v>0.59206097999999985</c:v>
                </c:pt>
                <c:pt idx="67">
                  <c:v>0.59738511999999988</c:v>
                </c:pt>
                <c:pt idx="68">
                  <c:v>0.60269759999999994</c:v>
                </c:pt>
                <c:pt idx="69">
                  <c:v>0.60799180000000008</c:v>
                </c:pt>
                <c:pt idx="70">
                  <c:v>0.61325468000000005</c:v>
                </c:pt>
                <c:pt idx="71">
                  <c:v>0.61849787999999994</c:v>
                </c:pt>
                <c:pt idx="72">
                  <c:v>0.62274021000000024</c:v>
                </c:pt>
                <c:pt idx="73">
                  <c:v>0.62697360000000013</c:v>
                </c:pt>
                <c:pt idx="74">
                  <c:v>0.63119142000000028</c:v>
                </c:pt>
                <c:pt idx="75">
                  <c:v>0.63540616999999988</c:v>
                </c:pt>
                <c:pt idx="76">
                  <c:v>0.63961126000000013</c:v>
                </c:pt>
                <c:pt idx="77">
                  <c:v>0.64281750000000004</c:v>
                </c:pt>
                <c:pt idx="78">
                  <c:v>0.64700219999999997</c:v>
                </c:pt>
                <c:pt idx="79">
                  <c:v>0.6501934800000001</c:v>
                </c:pt>
                <c:pt idx="80">
                  <c:v>0.65338020000000019</c:v>
                </c:pt>
                <c:pt idx="81">
                  <c:v>0.65655564000000022</c:v>
                </c:pt>
                <c:pt idx="82">
                  <c:v>0.65972628000000011</c:v>
                </c:pt>
                <c:pt idx="83">
                  <c:v>0.6628920300000003</c:v>
                </c:pt>
                <c:pt idx="84">
                  <c:v>0.66604608000000021</c:v>
                </c:pt>
                <c:pt idx="85">
                  <c:v>0.66821034000000001</c:v>
                </c:pt>
                <c:pt idx="86">
                  <c:v>0.6713538200000001</c:v>
                </c:pt>
                <c:pt idx="87">
                  <c:v>0.67350688999999997</c:v>
                </c:pt>
                <c:pt idx="88">
                  <c:v>0.67663948000000029</c:v>
                </c:pt>
                <c:pt idx="89">
                  <c:v>0.67877424000000031</c:v>
                </c:pt>
                <c:pt idx="90">
                  <c:v>0.68090988000000019</c:v>
                </c:pt>
                <c:pt idx="91">
                  <c:v>0.6830395199999999</c:v>
                </c:pt>
                <c:pt idx="92">
                  <c:v>0.68516309999999991</c:v>
                </c:pt>
                <c:pt idx="93">
                  <c:v>0.68728747999999984</c:v>
                </c:pt>
                <c:pt idx="94">
                  <c:v>0.68939877999999999</c:v>
                </c:pt>
                <c:pt idx="95">
                  <c:v>0.69151079999999987</c:v>
                </c:pt>
                <c:pt idx="96">
                  <c:v>0.69262284000000007</c:v>
                </c:pt>
                <c:pt idx="97">
                  <c:v>0.69472911000000015</c:v>
                </c:pt>
                <c:pt idx="98">
                  <c:v>0.69683605999999998</c:v>
                </c:pt>
                <c:pt idx="99">
                  <c:v>0.69794243999999994</c:v>
                </c:pt>
                <c:pt idx="100">
                  <c:v>0.70003647999999996</c:v>
                </c:pt>
                <c:pt idx="101">
                  <c:v>0.65936675999999994</c:v>
                </c:pt>
                <c:pt idx="102">
                  <c:v>0.6624502200000002</c:v>
                </c:pt>
                <c:pt idx="103">
                  <c:v>0.66452640000000018</c:v>
                </c:pt>
                <c:pt idx="104">
                  <c:v>0.66660980000000025</c:v>
                </c:pt>
                <c:pt idx="105">
                  <c:v>0.66868704000000012</c:v>
                </c:pt>
                <c:pt idx="106">
                  <c:v>0.67075806000000016</c:v>
                </c:pt>
                <c:pt idx="107">
                  <c:v>0.67282956000000016</c:v>
                </c:pt>
                <c:pt idx="108">
                  <c:v>0.67490154000000013</c:v>
                </c:pt>
                <c:pt idx="109">
                  <c:v>0.67597166000000031</c:v>
                </c:pt>
                <c:pt idx="110">
                  <c:v>0.67803765000000016</c:v>
                </c:pt>
                <c:pt idx="111">
                  <c:v>0.68009725000000021</c:v>
                </c:pt>
                <c:pt idx="112">
                  <c:v>0.68116140000000003</c:v>
                </c:pt>
                <c:pt idx="113">
                  <c:v>0.68322855999999998</c:v>
                </c:pt>
                <c:pt idx="114">
                  <c:v>0.68528239999999985</c:v>
                </c:pt>
                <c:pt idx="115">
                  <c:v>0.6863473499999998</c:v>
                </c:pt>
                <c:pt idx="116">
                  <c:v>0.68840183999999993</c:v>
                </c:pt>
                <c:pt idx="117">
                  <c:v>0.68946035999999988</c:v>
                </c:pt>
                <c:pt idx="118">
                  <c:v>0.69151547999999996</c:v>
                </c:pt>
                <c:pt idx="119">
                  <c:v>0.69256749999999989</c:v>
                </c:pt>
                <c:pt idx="120">
                  <c:v>0.66944759999999992</c:v>
                </c:pt>
                <c:pt idx="121">
                  <c:v>0.67186687999999994</c:v>
                </c:pt>
                <c:pt idx="122">
                  <c:v>0.67331873999999992</c:v>
                </c:pt>
                <c:pt idx="123">
                  <c:v>0.67475800000000008</c:v>
                </c:pt>
                <c:pt idx="124">
                  <c:v>0.67618459999999991</c:v>
                </c:pt>
                <c:pt idx="125">
                  <c:v>0.67760550000000019</c:v>
                </c:pt>
                <c:pt idx="126">
                  <c:v>0.6799724800000001</c:v>
                </c:pt>
                <c:pt idx="127">
                  <c:v>0.68137544999999988</c:v>
                </c:pt>
                <c:pt idx="128">
                  <c:v>0.68276554</c:v>
                </c:pt>
                <c:pt idx="129">
                  <c:v>0.68414268999999983</c:v>
                </c:pt>
                <c:pt idx="130">
                  <c:v>0.68551391999999989</c:v>
                </c:pt>
                <c:pt idx="131">
                  <c:v>0.68687211000000004</c:v>
                </c:pt>
                <c:pt idx="132">
                  <c:v>0.68823139999999983</c:v>
                </c:pt>
                <c:pt idx="133">
                  <c:v>0.68957756999999986</c:v>
                </c:pt>
                <c:pt idx="134">
                  <c:v>0.69091767999999998</c:v>
                </c:pt>
                <c:pt idx="135">
                  <c:v>0.69225169999999991</c:v>
                </c:pt>
                <c:pt idx="136">
                  <c:v>0.69357959999999996</c:v>
                </c:pt>
                <c:pt idx="137">
                  <c:v>0.69392946000000011</c:v>
                </c:pt>
                <c:pt idx="138">
                  <c:v>0.69524454999999996</c:v>
                </c:pt>
                <c:pt idx="139">
                  <c:v>0.69656059999999986</c:v>
                </c:pt>
                <c:pt idx="140">
                  <c:v>0.69786326999999981</c:v>
                </c:pt>
                <c:pt idx="141">
                  <c:v>0.69915967999999995</c:v>
                </c:pt>
                <c:pt idx="142">
                  <c:v>0.69947559999999998</c:v>
                </c:pt>
                <c:pt idx="143">
                  <c:v>0.70075896999999998</c:v>
                </c:pt>
                <c:pt idx="144">
                  <c:v>0.70204319999999998</c:v>
                </c:pt>
                <c:pt idx="145">
                  <c:v>0.70331386999999979</c:v>
                </c:pt>
                <c:pt idx="146">
                  <c:v>0.70360948000000001</c:v>
                </c:pt>
                <c:pt idx="147">
                  <c:v>0.70486693999999983</c:v>
                </c:pt>
                <c:pt idx="148">
                  <c:v>0.70612517999999991</c:v>
                </c:pt>
                <c:pt idx="149">
                  <c:v>0.70639992000000007</c:v>
                </c:pt>
                <c:pt idx="150">
                  <c:v>0.70765207999999991</c:v>
                </c:pt>
                <c:pt idx="151">
                  <c:v>0.70889050000000009</c:v>
                </c:pt>
                <c:pt idx="152">
                  <c:v>0.70915149999999993</c:v>
                </c:pt>
                <c:pt idx="153">
                  <c:v>0.71038373999999982</c:v>
                </c:pt>
                <c:pt idx="154">
                  <c:v>0.71063058000000001</c:v>
                </c:pt>
                <c:pt idx="155">
                  <c:v>0.71185659000000001</c:v>
                </c:pt>
                <c:pt idx="156">
                  <c:v>0.71307600000000004</c:v>
                </c:pt>
                <c:pt idx="157">
                  <c:v>0.71330895999999999</c:v>
                </c:pt>
                <c:pt idx="158">
                  <c:v>0.71452205999999996</c:v>
                </c:pt>
                <c:pt idx="159">
                  <c:v>0.71474805000000008</c:v>
                </c:pt>
                <c:pt idx="160">
                  <c:v>0.71594750000000007</c:v>
                </c:pt>
                <c:pt idx="161">
                  <c:v>0.71616649999999982</c:v>
                </c:pt>
                <c:pt idx="162">
                  <c:v>0.71735954000000002</c:v>
                </c:pt>
                <c:pt idx="163">
                  <c:v>0.71757152999999996</c:v>
                </c:pt>
                <c:pt idx="164">
                  <c:v>0.71875811999999994</c:v>
                </c:pt>
                <c:pt idx="165">
                  <c:v>0.71895576000000005</c:v>
                </c:pt>
                <c:pt idx="166">
                  <c:v>0.71915340000000005</c:v>
                </c:pt>
                <c:pt idx="167">
                  <c:v>0.72032642999999996</c:v>
                </c:pt>
                <c:pt idx="168">
                  <c:v>0.72051701000000001</c:v>
                </c:pt>
                <c:pt idx="169">
                  <c:v>0.72169082000000029</c:v>
                </c:pt>
                <c:pt idx="170">
                  <c:v>0.72187432000000007</c:v>
                </c:pt>
                <c:pt idx="171">
                  <c:v>0.72303419999999996</c:v>
                </c:pt>
                <c:pt idx="172">
                  <c:v>0.72321059999999981</c:v>
                </c:pt>
                <c:pt idx="173">
                  <c:v>0.723387</c:v>
                </c:pt>
                <c:pt idx="174">
                  <c:v>0.72454048000000004</c:v>
                </c:pt>
                <c:pt idx="175">
                  <c:v>0.72470239999999997</c:v>
                </c:pt>
                <c:pt idx="176">
                  <c:v>0.72584919000000014</c:v>
                </c:pt>
                <c:pt idx="177">
                  <c:v>0.72601132999999984</c:v>
                </c:pt>
                <c:pt idx="178">
                  <c:v>0.72617346999999999</c:v>
                </c:pt>
                <c:pt idx="179">
                  <c:v>0.72731375999999981</c:v>
                </c:pt>
                <c:pt idx="180">
                  <c:v>0.72746136000000006</c:v>
                </c:pt>
                <c:pt idx="181">
                  <c:v>0.72761633999999997</c:v>
                </c:pt>
                <c:pt idx="182">
                  <c:v>0.72874268000000009</c:v>
                </c:pt>
                <c:pt idx="183">
                  <c:v>0.72889048000000012</c:v>
                </c:pt>
                <c:pt idx="184">
                  <c:v>0.72903088999999999</c:v>
                </c:pt>
                <c:pt idx="185">
                  <c:v>0.72917130000000008</c:v>
                </c:pt>
                <c:pt idx="186">
                  <c:v>0.73029120000000014</c:v>
                </c:pt>
                <c:pt idx="187">
                  <c:v>0.73042439999999997</c:v>
                </c:pt>
                <c:pt idx="188">
                  <c:v>0.73055760000000003</c:v>
                </c:pt>
                <c:pt idx="189">
                  <c:v>0.73167822000000005</c:v>
                </c:pt>
                <c:pt idx="190">
                  <c:v>0.73180418999999997</c:v>
                </c:pt>
                <c:pt idx="191">
                  <c:v>0.73193016</c:v>
                </c:pt>
                <c:pt idx="192">
                  <c:v>0.7320487200000001</c:v>
                </c:pt>
                <c:pt idx="193">
                  <c:v>0.73315535999999992</c:v>
                </c:pt>
                <c:pt idx="194">
                  <c:v>0.73327408000000005</c:v>
                </c:pt>
                <c:pt idx="195">
                  <c:v>0.73339279999999996</c:v>
                </c:pt>
                <c:pt idx="196">
                  <c:v>0.73351151999999997</c:v>
                </c:pt>
                <c:pt idx="197">
                  <c:v>0.73461153000000012</c:v>
                </c:pt>
                <c:pt idx="198">
                  <c:v>0.73472297999999991</c:v>
                </c:pt>
                <c:pt idx="199">
                  <c:v>0.73482700000000012</c:v>
                </c:pt>
                <c:pt idx="200">
                  <c:v>0.73493845000000013</c:v>
                </c:pt>
                <c:pt idx="201">
                  <c:v>0.73603176000000003</c:v>
                </c:pt>
                <c:pt idx="202">
                  <c:v>0.73613592000000005</c:v>
                </c:pt>
                <c:pt idx="203">
                  <c:v>0.73623263999999999</c:v>
                </c:pt>
                <c:pt idx="204">
                  <c:v>0.73633680000000001</c:v>
                </c:pt>
                <c:pt idx="205">
                  <c:v>0.73742335000000003</c:v>
                </c:pt>
                <c:pt idx="206">
                  <c:v>0.73752019999999996</c:v>
                </c:pt>
                <c:pt idx="207">
                  <c:v>0.73761705000000011</c:v>
                </c:pt>
                <c:pt idx="208">
                  <c:v>0.73770645000000012</c:v>
                </c:pt>
                <c:pt idx="209">
                  <c:v>0.73780329999999994</c:v>
                </c:pt>
                <c:pt idx="210">
                  <c:v>0.73888315999999998</c:v>
                </c:pt>
                <c:pt idx="211">
                  <c:v>0.73897268000000005</c:v>
                </c:pt>
                <c:pt idx="212">
                  <c:v>0.73905473999999993</c:v>
                </c:pt>
                <c:pt idx="213">
                  <c:v>0.73914426000000011</c:v>
                </c:pt>
                <c:pt idx="214">
                  <c:v>0.73922631999999999</c:v>
                </c:pt>
                <c:pt idx="215">
                  <c:v>0.73931584000000017</c:v>
                </c:pt>
                <c:pt idx="216">
                  <c:v>0.74038904999999999</c:v>
                </c:pt>
                <c:pt idx="217">
                  <c:v>0.74046374999999987</c:v>
                </c:pt>
                <c:pt idx="218">
                  <c:v>0.74054592000000008</c:v>
                </c:pt>
                <c:pt idx="219">
                  <c:v>0.74062809000000007</c:v>
                </c:pt>
                <c:pt idx="220">
                  <c:v>0.74070278999999983</c:v>
                </c:pt>
                <c:pt idx="221">
                  <c:v>0.74077749000000015</c:v>
                </c:pt>
                <c:pt idx="222">
                  <c:v>0.74184396000000019</c:v>
                </c:pt>
                <c:pt idx="223">
                  <c:v>0.74191876000000001</c:v>
                </c:pt>
                <c:pt idx="224">
                  <c:v>0.74199356000000005</c:v>
                </c:pt>
                <c:pt idx="225">
                  <c:v>0.74206088000000003</c:v>
                </c:pt>
                <c:pt idx="226">
                  <c:v>0.74213568000000019</c:v>
                </c:pt>
                <c:pt idx="227">
                  <c:v>0.74220299999999984</c:v>
                </c:pt>
                <c:pt idx="228">
                  <c:v>0.74326265999999996</c:v>
                </c:pt>
                <c:pt idx="229">
                  <c:v>0.74333007000000018</c:v>
                </c:pt>
                <c:pt idx="230">
                  <c:v>0.74339747999999994</c:v>
                </c:pt>
                <c:pt idx="231">
                  <c:v>0.74345740000000005</c:v>
                </c:pt>
                <c:pt idx="232">
                  <c:v>0.74352480999999992</c:v>
                </c:pt>
                <c:pt idx="233">
                  <c:v>0.74358473000000003</c:v>
                </c:pt>
                <c:pt idx="234">
                  <c:v>0.74365214000000002</c:v>
                </c:pt>
                <c:pt idx="235">
                  <c:v>0.74371206000000001</c:v>
                </c:pt>
                <c:pt idx="236">
                  <c:v>0.74476500000000012</c:v>
                </c:pt>
                <c:pt idx="237">
                  <c:v>0.74482500000000007</c:v>
                </c:pt>
                <c:pt idx="238">
                  <c:v>0.74488500000000013</c:v>
                </c:pt>
                <c:pt idx="239">
                  <c:v>0.74493750000000003</c:v>
                </c:pt>
                <c:pt idx="240">
                  <c:v>0.74499750000000009</c:v>
                </c:pt>
                <c:pt idx="241">
                  <c:v>0.7450500000000001</c:v>
                </c:pt>
                <c:pt idx="242">
                  <c:v>0.74511000000000005</c:v>
                </c:pt>
                <c:pt idx="243">
                  <c:v>0.74516250000000006</c:v>
                </c:pt>
                <c:pt idx="244">
                  <c:v>0.7462086200000001</c:v>
                </c:pt>
                <c:pt idx="245">
                  <c:v>0.74626119000000002</c:v>
                </c:pt>
                <c:pt idx="246">
                  <c:v>0.74631375999999983</c:v>
                </c:pt>
                <c:pt idx="247">
                  <c:v>0.74636632999999986</c:v>
                </c:pt>
                <c:pt idx="248">
                  <c:v>0.7464189</c:v>
                </c:pt>
                <c:pt idx="249">
                  <c:v>0.74646395999999982</c:v>
                </c:pt>
                <c:pt idx="250">
                  <c:v>0.74651652999999984</c:v>
                </c:pt>
                <c:pt idx="251">
                  <c:v>0.74656159</c:v>
                </c:pt>
                <c:pt idx="252">
                  <c:v>0.74661416000000003</c:v>
                </c:pt>
                <c:pt idx="253">
                  <c:v>0.74665922000000018</c:v>
                </c:pt>
                <c:pt idx="254">
                  <c:v>0.74769856000000012</c:v>
                </c:pt>
                <c:pt idx="255">
                  <c:v>0.74774368000000013</c:v>
                </c:pt>
                <c:pt idx="256">
                  <c:v>0.74778879999999992</c:v>
                </c:pt>
                <c:pt idx="257">
                  <c:v>0.74783392000000004</c:v>
                </c:pt>
                <c:pt idx="258">
                  <c:v>0.74787904000000005</c:v>
                </c:pt>
                <c:pt idx="259">
                  <c:v>0.74792416000000017</c:v>
                </c:pt>
                <c:pt idx="260">
                  <c:v>0.74796176000000003</c:v>
                </c:pt>
                <c:pt idx="261">
                  <c:v>0.74800687999999993</c:v>
                </c:pt>
                <c:pt idx="262">
                  <c:v>0.74805200000000005</c:v>
                </c:pt>
                <c:pt idx="263">
                  <c:v>0.74808960000000013</c:v>
                </c:pt>
                <c:pt idx="264">
                  <c:v>0.74812719999999999</c:v>
                </c:pt>
                <c:pt idx="265">
                  <c:v>0.74916722999999996</c:v>
                </c:pt>
                <c:pt idx="266">
                  <c:v>0.74920488000000007</c:v>
                </c:pt>
                <c:pt idx="267">
                  <c:v>0.74924252999999996</c:v>
                </c:pt>
                <c:pt idx="268">
                  <c:v>0.74928017999999996</c:v>
                </c:pt>
                <c:pt idx="269">
                  <c:v>0.74931783000000018</c:v>
                </c:pt>
                <c:pt idx="270">
                  <c:v>0.74935548000000018</c:v>
                </c:pt>
                <c:pt idx="271">
                  <c:v>0.74939313000000018</c:v>
                </c:pt>
                <c:pt idx="272">
                  <c:v>0.74943078000000007</c:v>
                </c:pt>
                <c:pt idx="273">
                  <c:v>0.74946843000000019</c:v>
                </c:pt>
                <c:pt idx="274">
                  <c:v>0.74949854999999999</c:v>
                </c:pt>
                <c:pt idx="275">
                  <c:v>0.74953619999999987</c:v>
                </c:pt>
                <c:pt idx="276">
                  <c:v>0.7495663199999999</c:v>
                </c:pt>
                <c:pt idx="277">
                  <c:v>0.74960397000000012</c:v>
                </c:pt>
                <c:pt idx="278">
                  <c:v>0.74963409000000014</c:v>
                </c:pt>
                <c:pt idx="279">
                  <c:v>0.75066732000000003</c:v>
                </c:pt>
                <c:pt idx="280">
                  <c:v>0.75069748000000003</c:v>
                </c:pt>
                <c:pt idx="281">
                  <c:v>0.75072764000000014</c:v>
                </c:pt>
                <c:pt idx="282">
                  <c:v>0.75076533999999995</c:v>
                </c:pt>
                <c:pt idx="283">
                  <c:v>0.75079550000000028</c:v>
                </c:pt>
                <c:pt idx="284">
                  <c:v>0.75082566000000006</c:v>
                </c:pt>
                <c:pt idx="285">
                  <c:v>0.75085582000000006</c:v>
                </c:pt>
                <c:pt idx="286">
                  <c:v>0.75088598000000017</c:v>
                </c:pt>
                <c:pt idx="287">
                  <c:v>0.75091613999999984</c:v>
                </c:pt>
                <c:pt idx="288">
                  <c:v>0.75094630000000007</c:v>
                </c:pt>
                <c:pt idx="289">
                  <c:v>0.75097646000000018</c:v>
                </c:pt>
                <c:pt idx="290">
                  <c:v>0.75100662000000007</c:v>
                </c:pt>
                <c:pt idx="291">
                  <c:v>0.75102924000000004</c:v>
                </c:pt>
                <c:pt idx="292">
                  <c:v>0.75105940000000015</c:v>
                </c:pt>
                <c:pt idx="293">
                  <c:v>0.75108956000000004</c:v>
                </c:pt>
                <c:pt idx="294">
                  <c:v>0.75111217999999991</c:v>
                </c:pt>
                <c:pt idx="295">
                  <c:v>0.75213855000000018</c:v>
                </c:pt>
                <c:pt idx="296">
                  <c:v>0.75216874999999983</c:v>
                </c:pt>
                <c:pt idx="297">
                  <c:v>0.75219140000000029</c:v>
                </c:pt>
                <c:pt idx="298">
                  <c:v>0.75222160000000016</c:v>
                </c:pt>
                <c:pt idx="299">
                  <c:v>0.75224424999999995</c:v>
                </c:pt>
                <c:pt idx="300">
                  <c:v>0.75226690000000007</c:v>
                </c:pt>
                <c:pt idx="301">
                  <c:v>0.75229709999999994</c:v>
                </c:pt>
                <c:pt idx="302">
                  <c:v>0.75231974999999984</c:v>
                </c:pt>
                <c:pt idx="303">
                  <c:v>0.75234240000000019</c:v>
                </c:pt>
                <c:pt idx="304">
                  <c:v>0.75236504999999998</c:v>
                </c:pt>
                <c:pt idx="305">
                  <c:v>0.75239525000000029</c:v>
                </c:pt>
                <c:pt idx="306">
                  <c:v>0.75241789999999997</c:v>
                </c:pt>
                <c:pt idx="307">
                  <c:v>0.75244054999999999</c:v>
                </c:pt>
                <c:pt idx="308">
                  <c:v>0.7524632</c:v>
                </c:pt>
                <c:pt idx="309">
                  <c:v>0.75248585000000012</c:v>
                </c:pt>
                <c:pt idx="310">
                  <c:v>0.75250850000000002</c:v>
                </c:pt>
                <c:pt idx="311">
                  <c:v>0.75253115000000004</c:v>
                </c:pt>
                <c:pt idx="312">
                  <c:v>0.75255379999999983</c:v>
                </c:pt>
                <c:pt idx="313">
                  <c:v>0.75257644999999984</c:v>
                </c:pt>
                <c:pt idx="314">
                  <c:v>0.75259155000000011</c:v>
                </c:pt>
                <c:pt idx="315">
                  <c:v>0.75261420000000012</c:v>
                </c:pt>
                <c:pt idx="316">
                  <c:v>0.75263685000000013</c:v>
                </c:pt>
                <c:pt idx="317">
                  <c:v>0.75365640000000012</c:v>
                </c:pt>
                <c:pt idx="318">
                  <c:v>0.75367908000000006</c:v>
                </c:pt>
                <c:pt idx="319">
                  <c:v>0.75369420000000009</c:v>
                </c:pt>
                <c:pt idx="320">
                  <c:v>0.75371688000000003</c:v>
                </c:pt>
                <c:pt idx="321">
                  <c:v>0.75373200000000007</c:v>
                </c:pt>
                <c:pt idx="322">
                  <c:v>0.75375468000000012</c:v>
                </c:pt>
                <c:pt idx="323">
                  <c:v>0.75377735999999995</c:v>
                </c:pt>
                <c:pt idx="324">
                  <c:v>0.7537924800000001</c:v>
                </c:pt>
                <c:pt idx="325">
                  <c:v>0.75381516000000004</c:v>
                </c:pt>
                <c:pt idx="326">
                  <c:v>0.75383028000000007</c:v>
                </c:pt>
                <c:pt idx="327">
                  <c:v>0.75385296000000002</c:v>
                </c:pt>
                <c:pt idx="328">
                  <c:v>0.75386807999999994</c:v>
                </c:pt>
                <c:pt idx="329">
                  <c:v>0.75388319999999998</c:v>
                </c:pt>
                <c:pt idx="330">
                  <c:v>0.75390588000000003</c:v>
                </c:pt>
                <c:pt idx="331">
                  <c:v>0.75392099999999995</c:v>
                </c:pt>
                <c:pt idx="332">
                  <c:v>0.75393611999999999</c:v>
                </c:pt>
                <c:pt idx="333">
                  <c:v>0.75395879999999993</c:v>
                </c:pt>
                <c:pt idx="334">
                  <c:v>0.75397392000000008</c:v>
                </c:pt>
                <c:pt idx="335">
                  <c:v>0.75398904000000011</c:v>
                </c:pt>
                <c:pt idx="336">
                  <c:v>0.75400416000000003</c:v>
                </c:pt>
                <c:pt idx="337">
                  <c:v>0.75402684000000009</c:v>
                </c:pt>
                <c:pt idx="338">
                  <c:v>0.75404196000000012</c:v>
                </c:pt>
                <c:pt idx="339">
                  <c:v>0.75405708000000005</c:v>
                </c:pt>
                <c:pt idx="340">
                  <c:v>0.75407219999999997</c:v>
                </c:pt>
                <c:pt idx="341">
                  <c:v>0.75408732000000001</c:v>
                </c:pt>
                <c:pt idx="342">
                  <c:v>0.75410244000000004</c:v>
                </c:pt>
                <c:pt idx="343">
                  <c:v>0.75411755999999996</c:v>
                </c:pt>
                <c:pt idx="344">
                  <c:v>0.75413268</c:v>
                </c:pt>
                <c:pt idx="345">
                  <c:v>0.75514535000000016</c:v>
                </c:pt>
                <c:pt idx="346">
                  <c:v>0.75516048999999996</c:v>
                </c:pt>
                <c:pt idx="347">
                  <c:v>0.7551756300000001</c:v>
                </c:pt>
                <c:pt idx="348">
                  <c:v>0.75519077000000012</c:v>
                </c:pt>
                <c:pt idx="349">
                  <c:v>0.75520591000000015</c:v>
                </c:pt>
                <c:pt idx="350">
                  <c:v>0.75522105000000028</c:v>
                </c:pt>
                <c:pt idx="351">
                  <c:v>0.75523618999999986</c:v>
                </c:pt>
                <c:pt idx="352">
                  <c:v>0.75525133000000011</c:v>
                </c:pt>
                <c:pt idx="353">
                  <c:v>0.75526647000000002</c:v>
                </c:pt>
                <c:pt idx="354">
                  <c:v>0.7552740400000002</c:v>
                </c:pt>
                <c:pt idx="355">
                  <c:v>0.75528918</c:v>
                </c:pt>
                <c:pt idx="356">
                  <c:v>0.75530432000000003</c:v>
                </c:pt>
                <c:pt idx="357">
                  <c:v>0.75531946000000005</c:v>
                </c:pt>
                <c:pt idx="358">
                  <c:v>0.75533459999999997</c:v>
                </c:pt>
                <c:pt idx="359">
                  <c:v>0.75534217000000003</c:v>
                </c:pt>
                <c:pt idx="360">
                  <c:v>0.75535730999999984</c:v>
                </c:pt>
                <c:pt idx="361">
                  <c:v>0.75537244999999997</c:v>
                </c:pt>
                <c:pt idx="362">
                  <c:v>0.75538001999999993</c:v>
                </c:pt>
                <c:pt idx="363">
                  <c:v>0.75539515999999995</c:v>
                </c:pt>
                <c:pt idx="364">
                  <c:v>0.75541029999999998</c:v>
                </c:pt>
                <c:pt idx="365">
                  <c:v>0.75541786999999982</c:v>
                </c:pt>
                <c:pt idx="366">
                  <c:v>0.75543300999999996</c:v>
                </c:pt>
                <c:pt idx="367">
                  <c:v>0.75544058000000003</c:v>
                </c:pt>
                <c:pt idx="368">
                  <c:v>0.75545571999999994</c:v>
                </c:pt>
                <c:pt idx="369">
                  <c:v>0.75547086000000008</c:v>
                </c:pt>
                <c:pt idx="370">
                  <c:v>0.75547843000000015</c:v>
                </c:pt>
                <c:pt idx="371">
                  <c:v>0.75549356999999984</c:v>
                </c:pt>
                <c:pt idx="372">
                  <c:v>0.75550114000000002</c:v>
                </c:pt>
                <c:pt idx="373">
                  <c:v>0.75551627999999993</c:v>
                </c:pt>
                <c:pt idx="374">
                  <c:v>0.75552385000000011</c:v>
                </c:pt>
                <c:pt idx="375">
                  <c:v>0.75553899000000002</c:v>
                </c:pt>
                <c:pt idx="376">
                  <c:v>0.75554655999999998</c:v>
                </c:pt>
                <c:pt idx="377">
                  <c:v>0.7555617</c:v>
                </c:pt>
                <c:pt idx="378">
                  <c:v>0.75556927000000018</c:v>
                </c:pt>
                <c:pt idx="379">
                  <c:v>0.75557684000000003</c:v>
                </c:pt>
                <c:pt idx="380">
                  <c:v>0.75559197999999994</c:v>
                </c:pt>
                <c:pt idx="381">
                  <c:v>0.7555995499999999</c:v>
                </c:pt>
                <c:pt idx="382">
                  <c:v>0.75561468999999992</c:v>
                </c:pt>
                <c:pt idx="383">
                  <c:v>0.75562225999999999</c:v>
                </c:pt>
                <c:pt idx="384">
                  <c:v>0.75562982999999995</c:v>
                </c:pt>
                <c:pt idx="385">
                  <c:v>0.75564496999999997</c:v>
                </c:pt>
                <c:pt idx="386">
                  <c:v>0.75565253999999982</c:v>
                </c:pt>
                <c:pt idx="387">
                  <c:v>0.75665833999999965</c:v>
                </c:pt>
                <c:pt idx="388">
                  <c:v>0.75666591999999966</c:v>
                </c:pt>
                <c:pt idx="389">
                  <c:v>0.75668107999999956</c:v>
                </c:pt>
                <c:pt idx="390">
                  <c:v>0.75668865999999946</c:v>
                </c:pt>
                <c:pt idx="391">
                  <c:v>0.75669623999999924</c:v>
                </c:pt>
                <c:pt idx="392">
                  <c:v>0.75670381999999892</c:v>
                </c:pt>
                <c:pt idx="393">
                  <c:v>0.7567189799999986</c:v>
                </c:pt>
                <c:pt idx="394">
                  <c:v>0.75672655999999827</c:v>
                </c:pt>
                <c:pt idx="395">
                  <c:v>0.75673413999999772</c:v>
                </c:pt>
                <c:pt idx="396">
                  <c:v>0.75674171999999729</c:v>
                </c:pt>
                <c:pt idx="397">
                  <c:v>0.75675687999999641</c:v>
                </c:pt>
                <c:pt idx="398">
                  <c:v>0.75676445999999531</c:v>
                </c:pt>
                <c:pt idx="399">
                  <c:v>0.75677203999999421</c:v>
                </c:pt>
                <c:pt idx="400">
                  <c:v>0.75677961999999255</c:v>
                </c:pt>
                <c:pt idx="401">
                  <c:v>0.75678719999999045</c:v>
                </c:pt>
                <c:pt idx="402">
                  <c:v>0.75679477999998812</c:v>
                </c:pt>
                <c:pt idx="403">
                  <c:v>0.75680235999998502</c:v>
                </c:pt>
                <c:pt idx="404">
                  <c:v>0.75680993999998125</c:v>
                </c:pt>
                <c:pt idx="405">
                  <c:v>0.75682509999997671</c:v>
                </c:pt>
                <c:pt idx="406">
                  <c:v>0.75683267999997084</c:v>
                </c:pt>
                <c:pt idx="407">
                  <c:v>0.75684025999996385</c:v>
                </c:pt>
                <c:pt idx="408">
                  <c:v>0.75684783999995542</c:v>
                </c:pt>
                <c:pt idx="409">
                  <c:v>0.75685541999994466</c:v>
                </c:pt>
                <c:pt idx="410">
                  <c:v>0.75686299999993167</c:v>
                </c:pt>
                <c:pt idx="411">
                  <c:v>0.75687057999991592</c:v>
                </c:pt>
                <c:pt idx="412">
                  <c:v>0.75687815999989683</c:v>
                </c:pt>
                <c:pt idx="413">
                  <c:v>0.75688573999987352</c:v>
                </c:pt>
                <c:pt idx="414">
                  <c:v>0.7568933199998451</c:v>
                </c:pt>
                <c:pt idx="415">
                  <c:v>0.75690089999981081</c:v>
                </c:pt>
                <c:pt idx="416">
                  <c:v>0.75690847999976907</c:v>
                </c:pt>
                <c:pt idx="417">
                  <c:v>0.75691605999971878</c:v>
                </c:pt>
                <c:pt idx="418">
                  <c:v>0.75692363999965839</c:v>
                </c:pt>
                <c:pt idx="419">
                  <c:v>0.75693121999958557</c:v>
                </c:pt>
                <c:pt idx="420">
                  <c:v>0.75693879999949809</c:v>
                </c:pt>
                <c:pt idx="421">
                  <c:v>0.75694637999939274</c:v>
                </c:pt>
                <c:pt idx="422">
                  <c:v>0.75695395999926651</c:v>
                </c:pt>
                <c:pt idx="423">
                  <c:v>0.7569615399991162</c:v>
                </c:pt>
                <c:pt idx="424">
                  <c:v>0.75696911999893612</c:v>
                </c:pt>
                <c:pt idx="425">
                  <c:v>0.75697669999872219</c:v>
                </c:pt>
                <c:pt idx="426">
                  <c:v>0.75697669999846762</c:v>
                </c:pt>
                <c:pt idx="427">
                  <c:v>0.75698427999816553</c:v>
                </c:pt>
                <c:pt idx="428">
                  <c:v>0.75699185999780771</c:v>
                </c:pt>
                <c:pt idx="429">
                  <c:v>0.75699943999738395</c:v>
                </c:pt>
                <c:pt idx="430">
                  <c:v>0.75700701999688358</c:v>
                </c:pt>
                <c:pt idx="431">
                  <c:v>0.75701459999629284</c:v>
                </c:pt>
                <c:pt idx="432">
                  <c:v>0.75702217999559729</c:v>
                </c:pt>
                <c:pt idx="433">
                  <c:v>0.75702975999477873</c:v>
                </c:pt>
                <c:pt idx="434">
                  <c:v>0.75702975999381672</c:v>
                </c:pt>
                <c:pt idx="435">
                  <c:v>0.75703733999268852</c:v>
                </c:pt>
                <c:pt idx="436">
                  <c:v>0.75704491999136758</c:v>
                </c:pt>
                <c:pt idx="437">
                  <c:v>0.75705249998982227</c:v>
                </c:pt>
                <c:pt idx="438">
                  <c:v>0.75706007998801739</c:v>
                </c:pt>
                <c:pt idx="439">
                  <c:v>0.7570676599859133</c:v>
                </c:pt>
                <c:pt idx="440">
                  <c:v>0.75706765998346115</c:v>
                </c:pt>
                <c:pt idx="441">
                  <c:v>0.75707523998060544</c:v>
                </c:pt>
                <c:pt idx="442">
                  <c:v>0.75708281997728977</c:v>
                </c:pt>
                <c:pt idx="443">
                  <c:v>0.75709039997344285</c:v>
                </c:pt>
                <c:pt idx="444">
                  <c:v>0.75709039996898664</c:v>
                </c:pt>
                <c:pt idx="445">
                  <c:v>0.75709797996383199</c:v>
                </c:pt>
                <c:pt idx="446">
                  <c:v>0.75710555995787632</c:v>
                </c:pt>
                <c:pt idx="447">
                  <c:v>0.75711313995100116</c:v>
                </c:pt>
                <c:pt idx="448">
                  <c:v>0.75712071994307528</c:v>
                </c:pt>
                <c:pt idx="449">
                  <c:v>0.75712071993395269</c:v>
                </c:pt>
                <c:pt idx="450">
                  <c:v>0.75712829992346953</c:v>
                </c:pt>
                <c:pt idx="451">
                  <c:v>0.75713587991142273</c:v>
                </c:pt>
                <c:pt idx="452">
                  <c:v>0.7571358798976201</c:v>
                </c:pt>
                <c:pt idx="453">
                  <c:v>0.75714345988180243</c:v>
                </c:pt>
                <c:pt idx="454">
                  <c:v>0.75814991986354074</c:v>
                </c:pt>
                <c:pt idx="455">
                  <c:v>0.75815750984283381</c:v>
                </c:pt>
                <c:pt idx="456">
                  <c:v>0.75815750981919461</c:v>
                </c:pt>
                <c:pt idx="457">
                  <c:v>0.75816509979226265</c:v>
                </c:pt>
                <c:pt idx="458">
                  <c:v>0.75817268976159269</c:v>
                </c:pt>
                <c:pt idx="459">
                  <c:v>0.75817268972670149</c:v>
                </c:pt>
                <c:pt idx="460">
                  <c:v>0.75818027968707646</c:v>
                </c:pt>
                <c:pt idx="461">
                  <c:v>0.7581878696420975</c:v>
                </c:pt>
                <c:pt idx="462">
                  <c:v>0.75818786959107909</c:v>
                </c:pt>
                <c:pt idx="463">
                  <c:v>0.75819545953327039</c:v>
                </c:pt>
                <c:pt idx="464">
                  <c:v>0.75820304946788553</c:v>
                </c:pt>
                <c:pt idx="465">
                  <c:v>0.75820304939401373</c:v>
                </c:pt>
                <c:pt idx="466">
                  <c:v>0.75821063931060462</c:v>
                </c:pt>
                <c:pt idx="467">
                  <c:v>0.75821822921653315</c:v>
                </c:pt>
                <c:pt idx="468">
                  <c:v>0.75821822911060999</c:v>
                </c:pt>
                <c:pt idx="469">
                  <c:v>0.75822581899140806</c:v>
                </c:pt>
                <c:pt idx="470">
                  <c:v>0.75822581885727791</c:v>
                </c:pt>
                <c:pt idx="471">
                  <c:v>0.75823340870668121</c:v>
                </c:pt>
                <c:pt idx="472">
                  <c:v>0.75824099853773241</c:v>
                </c:pt>
                <c:pt idx="473">
                  <c:v>0.75824099834832381</c:v>
                </c:pt>
                <c:pt idx="474">
                  <c:v>0.75824858813630081</c:v>
                </c:pt>
                <c:pt idx="475">
                  <c:v>0.7582561778990996</c:v>
                </c:pt>
                <c:pt idx="476">
                  <c:v>0.75825617763401343</c:v>
                </c:pt>
                <c:pt idx="477">
                  <c:v>0.7582637673378877</c:v>
                </c:pt>
                <c:pt idx="478">
                  <c:v>0.75826376700743603</c:v>
                </c:pt>
                <c:pt idx="479">
                  <c:v>0.75827135663918988</c:v>
                </c:pt>
                <c:pt idx="480">
                  <c:v>0.7582713562291169</c:v>
                </c:pt>
                <c:pt idx="481">
                  <c:v>0.75827894577297406</c:v>
                </c:pt>
                <c:pt idx="482">
                  <c:v>0.75828653526586542</c:v>
                </c:pt>
                <c:pt idx="483">
                  <c:v>0.75828653470298923</c:v>
                </c:pt>
                <c:pt idx="484">
                  <c:v>0.7582941240782537</c:v>
                </c:pt>
                <c:pt idx="485">
                  <c:v>0.75829412338494551</c:v>
                </c:pt>
                <c:pt idx="486">
                  <c:v>0.7583017126168714</c:v>
                </c:pt>
                <c:pt idx="487">
                  <c:v>0.75830171176711825</c:v>
                </c:pt>
                <c:pt idx="488">
                  <c:v>0.75830930082673231</c:v>
                </c:pt>
                <c:pt idx="489">
                  <c:v>0.75830929978860684</c:v>
                </c:pt>
                <c:pt idx="490">
                  <c:v>0.75831688864192948</c:v>
                </c:pt>
                <c:pt idx="491">
                  <c:v>0.75831688737705671</c:v>
                </c:pt>
                <c:pt idx="492">
                  <c:v>0.75832447598313024</c:v>
                </c:pt>
                <c:pt idx="493">
                  <c:v>0.75833206444812573</c:v>
                </c:pt>
                <c:pt idx="494">
                  <c:v>0.75833206275780352</c:v>
                </c:pt>
                <c:pt idx="495">
                  <c:v>0.75833965089969879</c:v>
                </c:pt>
                <c:pt idx="496">
                  <c:v>0.75833964885824834</c:v>
                </c:pt>
                <c:pt idx="497">
                  <c:v>0.75834723661712089</c:v>
                </c:pt>
                <c:pt idx="498">
                  <c:v>0.75834723415855909</c:v>
                </c:pt>
                <c:pt idx="499">
                  <c:v>0.75835482146462374</c:v>
                </c:pt>
                <c:pt idx="500">
                  <c:v>0.75835481851234843</c:v>
                </c:pt>
                <c:pt idx="501">
                  <c:v>0.75836240527989263</c:v>
                </c:pt>
                <c:pt idx="502">
                  <c:v>0.75836240174516512</c:v>
                </c:pt>
                <c:pt idx="503">
                  <c:v>0.75836998788088694</c:v>
                </c:pt>
                <c:pt idx="504">
                  <c:v>0.75836998366131614</c:v>
                </c:pt>
                <c:pt idx="505">
                  <c:v>0.75836997905573489</c:v>
                </c:pt>
                <c:pt idx="506">
                  <c:v>0.75837756403476519</c:v>
                </c:pt>
                <c:pt idx="507">
                  <c:v>0.75837755856079569</c:v>
                </c:pt>
                <c:pt idx="508">
                  <c:v>0.75838514260003143</c:v>
                </c:pt>
                <c:pt idx="509">
                  <c:v>0.75838513610901248</c:v>
                </c:pt>
                <c:pt idx="510">
                  <c:v>0.75839271904156869</c:v>
                </c:pt>
                <c:pt idx="511">
                  <c:v>0.75839271136663344</c:v>
                </c:pt>
                <c:pt idx="512">
                  <c:v>0.75840029303092615</c:v>
                </c:pt>
                <c:pt idx="513">
                  <c:v>0.75939949384353023</c:v>
                </c:pt>
                <c:pt idx="514">
                  <c:v>0.7594070840081445</c:v>
                </c:pt>
                <c:pt idx="515">
                  <c:v>0.75940707335366142</c:v>
                </c:pt>
                <c:pt idx="516">
                  <c:v>0.75940706181067186</c:v>
                </c:pt>
                <c:pt idx="517">
                  <c:v>0.75941464931691538</c:v>
                </c:pt>
                <c:pt idx="518">
                  <c:v>0.7594146357841437</c:v>
                </c:pt>
                <c:pt idx="519">
                  <c:v>0.75942222115602487</c:v>
                </c:pt>
                <c:pt idx="520">
                  <c:v>0.75942220535244476</c:v>
                </c:pt>
                <c:pt idx="521">
                  <c:v>0.75942978827851049</c:v>
                </c:pt>
                <c:pt idx="522">
                  <c:v>0.75942976985473842</c:v>
                </c:pt>
                <c:pt idx="523">
                  <c:v>0.75942974998804968</c:v>
                </c:pt>
                <c:pt idx="524">
                  <c:v>0.75943732856181301</c:v>
                </c:pt>
                <c:pt idx="525">
                  <c:v>0.75943730548250443</c:v>
                </c:pt>
                <c:pt idx="526">
                  <c:v>0.75944488060772675</c:v>
                </c:pt>
                <c:pt idx="527">
                  <c:v>0.75944485384487814</c:v>
                </c:pt>
                <c:pt idx="528">
                  <c:v>0.75944482506949951</c:v>
                </c:pt>
                <c:pt idx="529">
                  <c:v>0.75945239411804544</c:v>
                </c:pt>
                <c:pt idx="530">
                  <c:v>0.75945236087679646</c:v>
                </c:pt>
                <c:pt idx="531">
                  <c:v>0.75945992519295258</c:v>
                </c:pt>
                <c:pt idx="532">
                  <c:v>0.75945988689336463</c:v>
                </c:pt>
                <c:pt idx="533">
                  <c:v>0.75945984582174619</c:v>
                </c:pt>
                <c:pt idx="534">
                  <c:v>0.75946740178224559</c:v>
                </c:pt>
                <c:pt idx="535">
                  <c:v>0.75946735458130954</c:v>
                </c:pt>
                <c:pt idx="536">
                  <c:v>0.75947490403934459</c:v>
                </c:pt>
                <c:pt idx="537">
                  <c:v>0.75947484996468173</c:v>
                </c:pt>
                <c:pt idx="538">
                  <c:v>0.7594747921458046</c:v>
                </c:pt>
                <c:pt idx="539">
                  <c:v>0.75948233023983935</c:v>
                </c:pt>
                <c:pt idx="540">
                  <c:v>0.75948226416480091</c:v>
                </c:pt>
                <c:pt idx="541">
                  <c:v>0.75948219360881175</c:v>
                </c:pt>
                <c:pt idx="542">
                  <c:v>0.76048904683390794</c:v>
                </c:pt>
                <c:pt idx="543">
                  <c:v>0.76048896637405228</c:v>
                </c:pt>
                <c:pt idx="544">
                  <c:v>0.76048888043866769</c:v>
                </c:pt>
                <c:pt idx="545">
                  <c:v>0.76049639893828547</c:v>
                </c:pt>
                <c:pt idx="546">
                  <c:v>0.76049630144247504</c:v>
                </c:pt>
                <c:pt idx="547">
                  <c:v>0.76049619763453369</c:v>
                </c:pt>
                <c:pt idx="548">
                  <c:v>0.76050369711767241</c:v>
                </c:pt>
                <c:pt idx="549">
                  <c:v>0.7605035795435453</c:v>
                </c:pt>
                <c:pt idx="550">
                  <c:v>0.76051106457354989</c:v>
                </c:pt>
                <c:pt idx="551">
                  <c:v>0.76051093171193551</c:v>
                </c:pt>
                <c:pt idx="552">
                  <c:v>0.76051079048467918</c:v>
                </c:pt>
                <c:pt idx="553">
                  <c:v>0.76051825048831379</c:v>
                </c:pt>
                <c:pt idx="554">
                  <c:v>0.76051809131135817</c:v>
                </c:pt>
                <c:pt idx="555">
                  <c:v>0.7605179223997397</c:v>
                </c:pt>
                <c:pt idx="556">
                  <c:v>0.76052535326886073</c:v>
                </c:pt>
                <c:pt idx="557">
                  <c:v>0.76052516351707977</c:v>
                </c:pt>
                <c:pt idx="558">
                  <c:v>0.76052496235737621</c:v>
                </c:pt>
                <c:pt idx="559">
                  <c:v>0.76052474940948578</c:v>
                </c:pt>
                <c:pt idx="560">
                  <c:v>0.76053213395235031</c:v>
                </c:pt>
                <c:pt idx="561">
                  <c:v>0.76153128017834315</c:v>
                </c:pt>
                <c:pt idx="562">
                  <c:v>0.76153102742481704</c:v>
                </c:pt>
                <c:pt idx="563">
                  <c:v>0.76153838023405152</c:v>
                </c:pt>
                <c:pt idx="564">
                  <c:v>0.76153809785398152</c:v>
                </c:pt>
                <c:pt idx="565">
                  <c:v>0.76153779948151235</c:v>
                </c:pt>
                <c:pt idx="566">
                  <c:v>0.76154510453037871</c:v>
                </c:pt>
                <c:pt idx="567">
                  <c:v>0.76154477211362048</c:v>
                </c:pt>
                <c:pt idx="568">
                  <c:v>0.76154442141965173</c:v>
                </c:pt>
                <c:pt idx="569">
                  <c:v>0.76155167147089065</c:v>
                </c:pt>
                <c:pt idx="570">
                  <c:v>0.76155128109623904</c:v>
                </c:pt>
                <c:pt idx="571">
                  <c:v>0.76155086985489762</c:v>
                </c:pt>
                <c:pt idx="572">
                  <c:v>0.76155043660452892</c:v>
                </c:pt>
                <c:pt idx="573">
                  <c:v>0.76155760035062037</c:v>
                </c:pt>
                <c:pt idx="574">
                  <c:v>0.7615571198026887</c:v>
                </c:pt>
                <c:pt idx="575">
                  <c:v>0.7615566148846562</c:v>
                </c:pt>
                <c:pt idx="576">
                  <c:v>0.76256313064804604</c:v>
                </c:pt>
                <c:pt idx="577">
                  <c:v>0.76256257091966939</c:v>
                </c:pt>
                <c:pt idx="578">
                  <c:v>0.76256198297610234</c:v>
                </c:pt>
                <c:pt idx="579">
                  <c:v>0.76256136452962653</c:v>
                </c:pt>
                <c:pt idx="580">
                  <c:v>0.7625683454601303</c:v>
                </c:pt>
                <c:pt idx="581">
                  <c:v>0.76256766371329743</c:v>
                </c:pt>
                <c:pt idx="582">
                  <c:v>0.76256694841292905</c:v>
                </c:pt>
                <c:pt idx="583">
                  <c:v>0.76257382712967936</c:v>
                </c:pt>
                <c:pt idx="584">
                  <c:v>0.76257304013888394</c:v>
                </c:pt>
                <c:pt idx="585">
                  <c:v>0.76257221425610155</c:v>
                </c:pt>
                <c:pt idx="586">
                  <c:v>0.76257134948133221</c:v>
                </c:pt>
                <c:pt idx="587">
                  <c:v>0.76257807258875709</c:v>
                </c:pt>
                <c:pt idx="588">
                  <c:v>0.76357656969166565</c:v>
                </c:pt>
                <c:pt idx="589">
                  <c:v>0.76357557396368159</c:v>
                </c:pt>
                <c:pt idx="590">
                  <c:v>0.76357453241999251</c:v>
                </c:pt>
                <c:pt idx="591">
                  <c:v>0.76358108178972339</c:v>
                </c:pt>
                <c:pt idx="592">
                  <c:v>0.76357994173086241</c:v>
                </c:pt>
                <c:pt idx="593">
                  <c:v>0.76357874974701656</c:v>
                </c:pt>
                <c:pt idx="594">
                  <c:v>0.76357750354737763</c:v>
                </c:pt>
                <c:pt idx="595">
                  <c:v>0.76358384133941792</c:v>
                </c:pt>
                <c:pt idx="596">
                  <c:v>0.76358248134936668</c:v>
                </c:pt>
                <c:pt idx="597">
                  <c:v>0.76358106103409729</c:v>
                </c:pt>
                <c:pt idx="598">
                  <c:v>0.76357957733916781</c:v>
                </c:pt>
                <c:pt idx="599">
                  <c:v>0.76458512609505003</c:v>
                </c:pt>
                <c:pt idx="600">
                  <c:v>0.76458350663518515</c:v>
                </c:pt>
                <c:pt idx="601">
                  <c:v>0.76458181912436263</c:v>
                </c:pt>
                <c:pt idx="602">
                  <c:v>0.7645800589748778</c:v>
                </c:pt>
                <c:pt idx="603">
                  <c:v>0.76458587349992002</c:v>
                </c:pt>
                <c:pt idx="604">
                  <c:v>0.7645839619370447</c:v>
                </c:pt>
                <c:pt idx="605">
                  <c:v>0.76458197008852924</c:v>
                </c:pt>
                <c:pt idx="606">
                  <c:v>0.7645798964251227</c:v>
                </c:pt>
                <c:pt idx="607">
                  <c:v>0.76458538664933762</c:v>
                </c:pt>
                <c:pt idx="608">
                  <c:v>0.76558259294644837</c:v>
                </c:pt>
                <c:pt idx="609">
                  <c:v>0.76558025011154929</c:v>
                </c:pt>
                <c:pt idx="610">
                  <c:v>0.76557781310387485</c:v>
                </c:pt>
                <c:pt idx="611">
                  <c:v>0.7655752788608956</c:v>
                </c:pt>
                <c:pt idx="612">
                  <c:v>0.76558030295739887</c:v>
                </c:pt>
                <c:pt idx="613">
                  <c:v>0.76557756502883045</c:v>
                </c:pt>
                <c:pt idx="614">
                  <c:v>0.76557471914502473</c:v>
                </c:pt>
                <c:pt idx="615">
                  <c:v>0.76557176300906193</c:v>
                </c:pt>
                <c:pt idx="616">
                  <c:v>0.76557635207953501</c:v>
                </c:pt>
                <c:pt idx="617">
                  <c:v>0.76657260669550731</c:v>
                </c:pt>
                <c:pt idx="618">
                  <c:v>0.76656928864651208</c:v>
                </c:pt>
                <c:pt idx="619">
                  <c:v>0.76656585406714561</c:v>
                </c:pt>
                <c:pt idx="620">
                  <c:v>0.76656228915775848</c:v>
                </c:pt>
                <c:pt idx="621">
                  <c:v>0.76656625536553402</c:v>
                </c:pt>
                <c:pt idx="622">
                  <c:v>0.76656241442473561</c:v>
                </c:pt>
                <c:pt idx="623">
                  <c:v>0.76655843548606417</c:v>
                </c:pt>
                <c:pt idx="624">
                  <c:v>0.76655431854951972</c:v>
                </c:pt>
                <c:pt idx="625">
                  <c:v>0.76755713291704319</c:v>
                </c:pt>
                <c:pt idx="626">
                  <c:v>0.76755270350684168</c:v>
                </c:pt>
                <c:pt idx="627">
                  <c:v>0.76754812056422417</c:v>
                </c:pt>
                <c:pt idx="628">
                  <c:v>0.76754336105932797</c:v>
                </c:pt>
                <c:pt idx="629">
                  <c:v>0.76753844034539531</c:v>
                </c:pt>
                <c:pt idx="630">
                  <c:v>0.76754102178124783</c:v>
                </c:pt>
                <c:pt idx="631">
                  <c:v>0.7675357555666944</c:v>
                </c:pt>
                <c:pt idx="632">
                  <c:v>0.76852969352951261</c:v>
                </c:pt>
                <c:pt idx="633">
                  <c:v>0.76852404380993666</c:v>
                </c:pt>
                <c:pt idx="634">
                  <c:v>0.76851820960972217</c:v>
                </c:pt>
                <c:pt idx="635">
                  <c:v>0.768519863983261</c:v>
                </c:pt>
                <c:pt idx="636">
                  <c:v>0.76851363001262873</c:v>
                </c:pt>
                <c:pt idx="637">
                  <c:v>0.7685071884992013</c:v>
                </c:pt>
                <c:pt idx="638">
                  <c:v>0.76850053944297825</c:v>
                </c:pt>
                <c:pt idx="639">
                  <c:v>0.76949300134383614</c:v>
                </c:pt>
                <c:pt idx="640">
                  <c:v>0.76948589722881833</c:v>
                </c:pt>
                <c:pt idx="641">
                  <c:v>0.76948626022960998</c:v>
                </c:pt>
                <c:pt idx="642">
                  <c:v>0.76947868653609819</c:v>
                </c:pt>
                <c:pt idx="643">
                  <c:v>0.76947087424045313</c:v>
                </c:pt>
                <c:pt idx="644">
                  <c:v>0.76946281564583208</c:v>
                </c:pt>
                <c:pt idx="645">
                  <c:v>0.76945451075223492</c:v>
                </c:pt>
                <c:pt idx="646">
                  <c:v>0.77045292451839609</c:v>
                </c:pt>
                <c:pt idx="647">
                  <c:v>0.7704440846857441</c:v>
                </c:pt>
                <c:pt idx="648">
                  <c:v>0.77043495969720011</c:v>
                </c:pt>
                <c:pt idx="649">
                  <c:v>0.7704255572596802</c:v>
                </c:pt>
                <c:pt idx="650">
                  <c:v>0.7704158773731844</c:v>
                </c:pt>
                <c:pt idx="651">
                  <c:v>0.77041360405879</c:v>
                </c:pt>
                <c:pt idx="652">
                  <c:v>0.77140255674676328</c:v>
                </c:pt>
                <c:pt idx="653">
                  <c:v>0.771391969037581</c:v>
                </c:pt>
                <c:pt idx="654">
                  <c:v>0.77138106493184133</c:v>
                </c:pt>
                <c:pt idx="655">
                  <c:v>0.7713698444295447</c:v>
                </c:pt>
                <c:pt idx="656">
                  <c:v>0.77135829209671214</c:v>
                </c:pt>
                <c:pt idx="657">
                  <c:v>0.77135412440684792</c:v>
                </c:pt>
                <c:pt idx="658">
                  <c:v>0.7723410558403363</c:v>
                </c:pt>
                <c:pt idx="659">
                  <c:v>0.77232846072829819</c:v>
                </c:pt>
                <c:pt idx="660">
                  <c:v>0.77231551789844333</c:v>
                </c:pt>
                <c:pt idx="661">
                  <c:v>0.77230221189664583</c:v>
                </c:pt>
                <c:pt idx="662">
                  <c:v>0.77228852726878161</c:v>
                </c:pt>
                <c:pt idx="663">
                  <c:v>0.77228219742238813</c:v>
                </c:pt>
                <c:pt idx="664">
                  <c:v>0.77326680038444995</c:v>
                </c:pt>
                <c:pt idx="665">
                  <c:v>0.77325194508294592</c:v>
                </c:pt>
                <c:pt idx="666">
                  <c:v>0.77323667971322341</c:v>
                </c:pt>
                <c:pt idx="667">
                  <c:v>0.77322101201241866</c:v>
                </c:pt>
                <c:pt idx="668">
                  <c:v>0.77320491876912256</c:v>
                </c:pt>
                <c:pt idx="669">
                  <c:v>0.77419509614357029</c:v>
                </c:pt>
                <c:pt idx="670">
                  <c:v>0.77417809876483012</c:v>
                </c:pt>
                <c:pt idx="671">
                  <c:v>0.77416065979511994</c:v>
                </c:pt>
                <c:pt idx="672">
                  <c:v>0.77414277148722999</c:v>
                </c:pt>
                <c:pt idx="673">
                  <c:v>0.77412442609395016</c:v>
                </c:pt>
                <c:pt idx="674">
                  <c:v>0.7751044540668226</c:v>
                </c:pt>
                <c:pt idx="675">
                  <c:v>0.77508513086567998</c:v>
                </c:pt>
                <c:pt idx="676">
                  <c:v>0.77507306464768022</c:v>
                </c:pt>
                <c:pt idx="677">
                  <c:v>0.77505275607816826</c:v>
                </c:pt>
                <c:pt idx="678">
                  <c:v>0.77503194328519631</c:v>
                </c:pt>
                <c:pt idx="679">
                  <c:v>0.77501061075419631</c:v>
                </c:pt>
                <c:pt idx="680">
                  <c:v>0.77598743980432494</c:v>
                </c:pt>
                <c:pt idx="681">
                  <c:v>0.77596501566552167</c:v>
                </c:pt>
                <c:pt idx="682">
                  <c:v>0.7759498410237422</c:v>
                </c:pt>
                <c:pt idx="683">
                  <c:v>0.77592630592839595</c:v>
                </c:pt>
                <c:pt idx="684">
                  <c:v>0.77590214944439395</c:v>
                </c:pt>
                <c:pt idx="685">
                  <c:v>0.77687608229460015</c:v>
                </c:pt>
                <c:pt idx="686">
                  <c:v>0.77685080589150013</c:v>
                </c:pt>
                <c:pt idx="687">
                  <c:v>0.77682490730001619</c:v>
                </c:pt>
                <c:pt idx="688">
                  <c:v>0.77679846429369626</c:v>
                </c:pt>
                <c:pt idx="689">
                  <c:v>0.77677916945490399</c:v>
                </c:pt>
                <c:pt idx="690">
                  <c:v>0.77774979914137121</c:v>
                </c:pt>
                <c:pt idx="691">
                  <c:v>0.7777214528987193</c:v>
                </c:pt>
                <c:pt idx="692">
                  <c:v>0.77769240578742993</c:v>
                </c:pt>
                <c:pt idx="693">
                  <c:v>0.77766265780750399</c:v>
                </c:pt>
                <c:pt idx="694">
                  <c:v>0.77863053110388014</c:v>
                </c:pt>
                <c:pt idx="695">
                  <c:v>0.77859949734840017</c:v>
                </c:pt>
                <c:pt idx="696">
                  <c:v>0.77857547209728029</c:v>
                </c:pt>
                <c:pt idx="697">
                  <c:v>0.77854303448064022</c:v>
                </c:pt>
                <c:pt idx="698">
                  <c:v>0.77850981711360023</c:v>
                </c:pt>
                <c:pt idx="699">
                  <c:v>0.7794740220692481</c:v>
                </c:pt>
                <c:pt idx="700">
                  <c:v>0.77943935676569609</c:v>
                </c:pt>
                <c:pt idx="701">
                  <c:v>0.77940391071206394</c:v>
                </c:pt>
                <c:pt idx="702">
                  <c:v>0.77936776198335989</c:v>
                </c:pt>
                <c:pt idx="703">
                  <c:v>0.77933083250457635</c:v>
                </c:pt>
                <c:pt idx="704">
                  <c:v>0.78029882035572007</c:v>
                </c:pt>
                <c:pt idx="705">
                  <c:v>0.78026027970702572</c:v>
                </c:pt>
                <c:pt idx="706">
                  <c:v>0.78022095730075192</c:v>
                </c:pt>
                <c:pt idx="707">
                  <c:v>0.7801807749611398</c:v>
                </c:pt>
                <c:pt idx="708">
                  <c:v>0.78113751038118895</c:v>
                </c:pt>
                <c:pt idx="709">
                  <c:v>0.78109563286724393</c:v>
                </c:pt>
                <c:pt idx="710">
                  <c:v>0.7810529725960289</c:v>
                </c:pt>
                <c:pt idx="711">
                  <c:v>0.78100945129181709</c:v>
                </c:pt>
                <c:pt idx="712">
                  <c:v>0.78197037049040008</c:v>
                </c:pt>
                <c:pt idx="713">
                  <c:v>0.7819249905084803</c:v>
                </c:pt>
                <c:pt idx="714">
                  <c:v>0.78187882676176002</c:v>
                </c:pt>
                <c:pt idx="715">
                  <c:v>0.78183164412080008</c:v>
                </c:pt>
                <c:pt idx="716">
                  <c:v>0.78178359933856001</c:v>
                </c:pt>
                <c:pt idx="717">
                  <c:v>0.7827317245156501</c:v>
                </c:pt>
                <c:pt idx="718">
                  <c:v>0.78268181349345034</c:v>
                </c:pt>
                <c:pt idx="719">
                  <c:v>0.78263088227740019</c:v>
                </c:pt>
                <c:pt idx="720">
                  <c:v>0.78258683748248503</c:v>
                </c:pt>
                <c:pt idx="721">
                  <c:v>0.78353088093046785</c:v>
                </c:pt>
                <c:pt idx="722">
                  <c:v>0.78347697696715191</c:v>
                </c:pt>
                <c:pt idx="723">
                  <c:v>0.78342205150015798</c:v>
                </c:pt>
                <c:pt idx="724">
                  <c:v>0.78336618310669182</c:v>
                </c:pt>
                <c:pt idx="725">
                  <c:v>0.78430586991846596</c:v>
                </c:pt>
                <c:pt idx="726">
                  <c:v>0.78424788483901697</c:v>
                </c:pt>
                <c:pt idx="727">
                  <c:v>0.78418887695626693</c:v>
                </c:pt>
                <c:pt idx="728">
                  <c:v>0.78413661115534816</c:v>
                </c:pt>
                <c:pt idx="729">
                  <c:v>0.78507168356174417</c:v>
                </c:pt>
                <c:pt idx="730">
                  <c:v>0.78500937021436812</c:v>
                </c:pt>
                <c:pt idx="731">
                  <c:v>0.78494603275382424</c:v>
                </c:pt>
                <c:pt idx="732">
                  <c:v>0.78488151362424008</c:v>
                </c:pt>
                <c:pt idx="733">
                  <c:v>0.78581185085685601</c:v>
                </c:pt>
                <c:pt idx="734">
                  <c:v>0.78574504126878031</c:v>
                </c:pt>
                <c:pt idx="735">
                  <c:v>0.78567712738999218</c:v>
                </c:pt>
                <c:pt idx="736">
                  <c:v>0.78560803034258431</c:v>
                </c:pt>
                <c:pt idx="737">
                  <c:v>0.78654122951369021</c:v>
                </c:pt>
                <c:pt idx="738">
                  <c:v>0.78646967483867003</c:v>
                </c:pt>
                <c:pt idx="739">
                  <c:v>0.78639685650493019</c:v>
                </c:pt>
                <c:pt idx="740">
                  <c:v>0.78632293246981011</c:v>
                </c:pt>
                <c:pt idx="741">
                  <c:v>0.78724299508581308</c:v>
                </c:pt>
                <c:pt idx="742">
                  <c:v>0.78716644695938898</c:v>
                </c:pt>
                <c:pt idx="743">
                  <c:v>0.78708879173196289</c:v>
                </c:pt>
                <c:pt idx="744">
                  <c:v>0.78700979216760603</c:v>
                </c:pt>
                <c:pt idx="745">
                  <c:v>0.78792438136183207</c:v>
                </c:pt>
                <c:pt idx="746">
                  <c:v>0.78784282738735201</c:v>
                </c:pt>
                <c:pt idx="747">
                  <c:v>0.78776788628260797</c:v>
                </c:pt>
                <c:pt idx="748">
                  <c:v>0.78768363939249608</c:v>
                </c:pt>
                <c:pt idx="749">
                  <c:v>0.78859264698905607</c:v>
                </c:pt>
                <c:pt idx="750">
                  <c:v>0.78850567750700207</c:v>
                </c:pt>
                <c:pt idx="751">
                  <c:v>0.78841743955483601</c:v>
                </c:pt>
                <c:pt idx="752">
                  <c:v>0.7883277745737941</c:v>
                </c:pt>
                <c:pt idx="753">
                  <c:v>0.78923083461712018</c:v>
                </c:pt>
                <c:pt idx="754">
                  <c:v>0.78913843704673603</c:v>
                </c:pt>
                <c:pt idx="755">
                  <c:v>0.78904461064794418</c:v>
                </c:pt>
                <c:pt idx="756">
                  <c:v>0.78895724696610003</c:v>
                </c:pt>
                <c:pt idx="757">
                  <c:v>0.78985424805975002</c:v>
                </c:pt>
                <c:pt idx="758">
                  <c:v>0.78975609010537517</c:v>
                </c:pt>
                <c:pt idx="759">
                  <c:v>0.78965658098887503</c:v>
                </c:pt>
                <c:pt idx="760">
                  <c:v>0.78955556174999986</c:v>
                </c:pt>
                <c:pt idx="761">
                  <c:v>0.79044613465110003</c:v>
                </c:pt>
                <c:pt idx="762">
                  <c:v>0.79034204388029994</c:v>
                </c:pt>
                <c:pt idx="763">
                  <c:v>0.7902365206677</c:v>
                </c:pt>
                <c:pt idx="764">
                  <c:v>0.7911221104149001</c:v>
                </c:pt>
                <c:pt idx="765">
                  <c:v>0.79101342679259989</c:v>
                </c:pt>
                <c:pt idx="766">
                  <c:v>0.79090322924887524</c:v>
                </c:pt>
                <c:pt idx="767">
                  <c:v>0.79079950735724802</c:v>
                </c:pt>
                <c:pt idx="768">
                  <c:v>0.79167835898222394</c:v>
                </c:pt>
                <c:pt idx="769">
                  <c:v>0.7915634745611041</c:v>
                </c:pt>
                <c:pt idx="770">
                  <c:v>0.79144699452302403</c:v>
                </c:pt>
                <c:pt idx="771">
                  <c:v>0.79132907842968014</c:v>
                </c:pt>
                <c:pt idx="772">
                  <c:v>0.79220097752366403</c:v>
                </c:pt>
                <c:pt idx="773">
                  <c:v>0.7920797184328322</c:v>
                </c:pt>
                <c:pt idx="774">
                  <c:v>0.79195670196387213</c:v>
                </c:pt>
                <c:pt idx="775">
                  <c:v>0.79282319675520008</c:v>
                </c:pt>
                <c:pt idx="776">
                  <c:v>0.79269674711040017</c:v>
                </c:pt>
                <c:pt idx="777">
                  <c:v>0.79256877783039992</c:v>
                </c:pt>
                <c:pt idx="778">
                  <c:v>0.79244705524719994</c:v>
                </c:pt>
                <c:pt idx="779">
                  <c:v>0.79330620019840203</c:v>
                </c:pt>
                <c:pt idx="780">
                  <c:v>0.79317302453585103</c:v>
                </c:pt>
                <c:pt idx="781">
                  <c:v>0.79303824724175997</c:v>
                </c:pt>
                <c:pt idx="782">
                  <c:v>0.79290178823455204</c:v>
                </c:pt>
                <c:pt idx="783">
                  <c:v>0.79375328474529994</c:v>
                </c:pt>
                <c:pt idx="784">
                  <c:v>0.79361376884133983</c:v>
                </c:pt>
                <c:pt idx="785">
                  <c:v>0.79347184749076005</c:v>
                </c:pt>
                <c:pt idx="786">
                  <c:v>0.79431750994364991</c:v>
                </c:pt>
                <c:pt idx="787">
                  <c:v>0.79417220037253999</c:v>
                </c:pt>
                <c:pt idx="788">
                  <c:v>0.79402448235550016</c:v>
                </c:pt>
                <c:pt idx="789">
                  <c:v>0.79388390210910009</c:v>
                </c:pt>
                <c:pt idx="790">
                  <c:v>0.79472143081224</c:v>
                </c:pt>
                <c:pt idx="791">
                  <c:v>0.79456870441943994</c:v>
                </c:pt>
                <c:pt idx="792">
                  <c:v>0.79441437038040008</c:v>
                </c:pt>
                <c:pt idx="793">
                  <c:v>0.79524631231290011</c:v>
                </c:pt>
                <c:pt idx="794">
                  <c:v>0.79508776220159993</c:v>
                </c:pt>
                <c:pt idx="795">
                  <c:v>0.79492760244450023</c:v>
                </c:pt>
                <c:pt idx="796">
                  <c:v>0.7947658330416002</c:v>
                </c:pt>
                <c:pt idx="797">
                  <c:v>0.79558953778667996</c:v>
                </c:pt>
                <c:pt idx="798">
                  <c:v>0.79542353831460011</c:v>
                </c:pt>
                <c:pt idx="799">
                  <c:v>0.79525592719715998</c:v>
                </c:pt>
                <c:pt idx="800">
                  <c:v>0.79607316436542008</c:v>
                </c:pt>
                <c:pt idx="801">
                  <c:v>0.79590131118144003</c:v>
                </c:pt>
                <c:pt idx="802">
                  <c:v>0.79573580338197014</c:v>
                </c:pt>
                <c:pt idx="803">
                  <c:v>0.79556072115695986</c:v>
                </c:pt>
                <c:pt idx="804">
                  <c:v>0.79636882341984017</c:v>
                </c:pt>
                <c:pt idx="805">
                  <c:v>0.79618948508879994</c:v>
                </c:pt>
                <c:pt idx="806">
                  <c:v>0.79600853109712</c:v>
                </c:pt>
                <c:pt idx="807">
                  <c:v>0.79681008573528989</c:v>
                </c:pt>
                <c:pt idx="808">
                  <c:v>0.79662486364010021</c:v>
                </c:pt>
                <c:pt idx="809">
                  <c:v>0.79643802388468998</c:v>
                </c:pt>
                <c:pt idx="810">
                  <c:v>0.7962487576389502</c:v>
                </c:pt>
                <c:pt idx="811">
                  <c:v>0.79704106621920012</c:v>
                </c:pt>
                <c:pt idx="812">
                  <c:v>0.79684832670299999</c:v>
                </c:pt>
                <c:pt idx="813">
                  <c:v>0.79665234786719996</c:v>
                </c:pt>
                <c:pt idx="814">
                  <c:v>0.79743883766965018</c:v>
                </c:pt>
                <c:pt idx="815">
                  <c:v>0.79724734763420002</c:v>
                </c:pt>
                <c:pt idx="816">
                  <c:v>0.79704544902200003</c:v>
                </c:pt>
                <c:pt idx="817">
                  <c:v>0.79684192873420012</c:v>
                </c:pt>
                <c:pt idx="818">
                  <c:v>0.79761826443600004</c:v>
                </c:pt>
                <c:pt idx="819">
                  <c:v>0.79741124584799994</c:v>
                </c:pt>
                <c:pt idx="820">
                  <c:v>0.79720097990959993</c:v>
                </c:pt>
                <c:pt idx="821">
                  <c:v>0.79797060395399999</c:v>
                </c:pt>
                <c:pt idx="822">
                  <c:v>0.79775682771779988</c:v>
                </c:pt>
                <c:pt idx="823">
                  <c:v>0.79754061296940004</c:v>
                </c:pt>
                <c:pt idx="824">
                  <c:v>0.79732195970879993</c:v>
                </c:pt>
                <c:pt idx="825">
                  <c:v>0.79808212564519987</c:v>
                </c:pt>
                <c:pt idx="826">
                  <c:v>0.79785913425240007</c:v>
                </c:pt>
                <c:pt idx="827">
                  <c:v>0.79763451518520001</c:v>
                </c:pt>
                <c:pt idx="828">
                  <c:v>0.79838707064399994</c:v>
                </c:pt>
                <c:pt idx="829">
                  <c:v>0.79816608462464989</c:v>
                </c:pt>
                <c:pt idx="830">
                  <c:v>0.79793466860204987</c:v>
                </c:pt>
                <c:pt idx="831">
                  <c:v>0.79770080804400001</c:v>
                </c:pt>
                <c:pt idx="832">
                  <c:v>0.79844380284816008</c:v>
                </c:pt>
                <c:pt idx="833">
                  <c:v>0.79820639196479981</c:v>
                </c:pt>
                <c:pt idx="834">
                  <c:v>0.79796571770160007</c:v>
                </c:pt>
                <c:pt idx="835">
                  <c:v>0.79870183081353008</c:v>
                </c:pt>
                <c:pt idx="836">
                  <c:v>0.79845677738252996</c:v>
                </c:pt>
                <c:pt idx="837">
                  <c:v>0.79821009026198986</c:v>
                </c:pt>
                <c:pt idx="838">
                  <c:v>0.79893846684413994</c:v>
                </c:pt>
                <c:pt idx="839">
                  <c:v>0.79868657071349991</c:v>
                </c:pt>
                <c:pt idx="840">
                  <c:v>0.79843303889369999</c:v>
                </c:pt>
                <c:pt idx="841">
                  <c:v>0.79817787138473995</c:v>
                </c:pt>
                <c:pt idx="842">
                  <c:v>0.79889570297082013</c:v>
                </c:pt>
                <c:pt idx="843">
                  <c:v>0.79863531045480018</c:v>
                </c:pt>
                <c:pt idx="844">
                  <c:v>0.79838044664741992</c:v>
                </c:pt>
                <c:pt idx="845">
                  <c:v>0.79909127767480026</c:v>
                </c:pt>
                <c:pt idx="846">
                  <c:v>0.79882400579239998</c:v>
                </c:pt>
                <c:pt idx="847">
                  <c:v>0.79855427435280002</c:v>
                </c:pt>
                <c:pt idx="848">
                  <c:v>0.79828372306080009</c:v>
                </c:pt>
                <c:pt idx="849">
                  <c:v>0.79898307515475997</c:v>
                </c:pt>
                <c:pt idx="850">
                  <c:v>0.79870726880884002</c:v>
                </c:pt>
                <c:pt idx="851">
                  <c:v>0.79842899990625982</c:v>
                </c:pt>
                <c:pt idx="852">
                  <c:v>0.79912043442564018</c:v>
                </c:pt>
                <c:pt idx="853">
                  <c:v>0.7988377173238802</c:v>
                </c:pt>
                <c:pt idx="854">
                  <c:v>0.79855253466600007</c:v>
                </c:pt>
                <c:pt idx="855">
                  <c:v>0.798264886452</c:v>
                </c:pt>
                <c:pt idx="856">
                  <c:v>0.79894554491142</c:v>
                </c:pt>
                <c:pt idx="857">
                  <c:v>0.7986534325011202</c:v>
                </c:pt>
                <c:pt idx="858">
                  <c:v>0.79835885153524</c:v>
                </c:pt>
                <c:pt idx="859">
                  <c:v>0.79903232428831983</c:v>
                </c:pt>
                <c:pt idx="860">
                  <c:v>0.79874125489912018</c:v>
                </c:pt>
                <c:pt idx="861">
                  <c:v>0.79843972216840009</c:v>
                </c:pt>
                <c:pt idx="862">
                  <c:v>0.79910515402575</c:v>
                </c:pt>
                <c:pt idx="863">
                  <c:v>0.79879830619875003</c:v>
                </c:pt>
                <c:pt idx="864">
                  <c:v>0.79849063351200011</c:v>
                </c:pt>
                <c:pt idx="865">
                  <c:v>0.79817966138625007</c:v>
                </c:pt>
                <c:pt idx="866">
                  <c:v>0.79883415110408007</c:v>
                </c:pt>
                <c:pt idx="867">
                  <c:v>0.79851867274451993</c:v>
                </c:pt>
                <c:pt idx="868">
                  <c:v>0.79820071680621973</c:v>
                </c:pt>
                <c:pt idx="869">
                  <c:v>0.79884624004860993</c:v>
                </c:pt>
                <c:pt idx="870">
                  <c:v>0.79852376487870991</c:v>
                </c:pt>
                <c:pt idx="871">
                  <c:v>0.79819963598999</c:v>
                </c:pt>
                <c:pt idx="872">
                  <c:v>0.79787219966362999</c:v>
                </c:pt>
                <c:pt idx="873">
                  <c:v>0.79850749064580007</c:v>
                </c:pt>
                <c:pt idx="874">
                  <c:v>0.79817551909055995</c:v>
                </c:pt>
                <c:pt idx="875">
                  <c:v>0.79784189181683995</c:v>
                </c:pt>
                <c:pt idx="876">
                  <c:v>0.79846812333937989</c:v>
                </c:pt>
                <c:pt idx="877">
                  <c:v>0.79813710262799997</c:v>
                </c:pt>
                <c:pt idx="878">
                  <c:v>0.79779643814304002</c:v>
                </c:pt>
                <c:pt idx="879">
                  <c:v>0.79841523311999985</c:v>
                </c:pt>
                <c:pt idx="880">
                  <c:v>0.79806834863039999</c:v>
                </c:pt>
                <c:pt idx="881">
                  <c:v>0.7977198044064</c:v>
                </c:pt>
                <c:pt idx="882">
                  <c:v>0.79736877058079991</c:v>
                </c:pt>
                <c:pt idx="883">
                  <c:v>0.79797633735455997</c:v>
                </c:pt>
                <c:pt idx="884">
                  <c:v>0.79762072626143998</c:v>
                </c:pt>
                <c:pt idx="885">
                  <c:v>0.79726262256719993</c:v>
                </c:pt>
                <c:pt idx="886">
                  <c:v>0.79786099381247999</c:v>
                </c:pt>
                <c:pt idx="887">
                  <c:v>0.79749829985279996</c:v>
                </c:pt>
                <c:pt idx="888">
                  <c:v>0.79713311029248002</c:v>
                </c:pt>
                <c:pt idx="889">
                  <c:v>0.79676542513151993</c:v>
                </c:pt>
                <c:pt idx="890">
                  <c:v>0.79735328305919995</c:v>
                </c:pt>
                <c:pt idx="891">
                  <c:v>0.79698099163535996</c:v>
                </c:pt>
                <c:pt idx="892">
                  <c:v>0.79660703447808012</c:v>
                </c:pt>
                <c:pt idx="893">
                  <c:v>0.79718560389215987</c:v>
                </c:pt>
                <c:pt idx="894">
                  <c:v>0.79680702847391993</c:v>
                </c:pt>
                <c:pt idx="895">
                  <c:v>0.79642511758944001</c:v>
                </c:pt>
                <c:pt idx="896">
                  <c:v>0.79604950066110014</c:v>
                </c:pt>
                <c:pt idx="897">
                  <c:v>0.79661661458124999</c:v>
                </c:pt>
                <c:pt idx="898">
                  <c:v>0.7962283978225001</c:v>
                </c:pt>
                <c:pt idx="899">
                  <c:v>0.79583767643950021</c:v>
                </c:pt>
                <c:pt idx="900">
                  <c:v>0.79639707851660002</c:v>
                </c:pt>
                <c:pt idx="901">
                  <c:v>0.79600087395620001</c:v>
                </c:pt>
                <c:pt idx="902">
                  <c:v>0.79560299764660003</c:v>
                </c:pt>
                <c:pt idx="903">
                  <c:v>0.79615381301190002</c:v>
                </c:pt>
                <c:pt idx="904">
                  <c:v>0.79575127640145005</c:v>
                </c:pt>
                <c:pt idx="905">
                  <c:v>0.79534622916764985</c:v>
                </c:pt>
                <c:pt idx="906">
                  <c:v>0.79493867131050011</c:v>
                </c:pt>
                <c:pt idx="907">
                  <c:v>0.79547869829430007</c:v>
                </c:pt>
                <c:pt idx="908">
                  <c:v>0.79506646413869997</c:v>
                </c:pt>
                <c:pt idx="909">
                  <c:v>0.79465171636020016</c:v>
                </c:pt>
                <c:pt idx="910">
                  <c:v>0.79518222877139988</c:v>
                </c:pt>
                <c:pt idx="911">
                  <c:v>0.79476279169639996</c:v>
                </c:pt>
                <c:pt idx="912">
                  <c:v>0.79434083799894994</c:v>
                </c:pt>
                <c:pt idx="913">
                  <c:v>0.79391720655320019</c:v>
                </c:pt>
                <c:pt idx="914">
                  <c:v>0.7944368166000001</c:v>
                </c:pt>
                <c:pt idx="915">
                  <c:v>0.79400764098600007</c:v>
                </c:pt>
                <c:pt idx="916">
                  <c:v>0.79358472258239998</c:v>
                </c:pt>
                <c:pt idx="917">
                  <c:v>0.79409641193586</c:v>
                </c:pt>
                <c:pt idx="918">
                  <c:v>0.79366083492518014</c:v>
                </c:pt>
                <c:pt idx="919">
                  <c:v>0.79322273526771991</c:v>
                </c:pt>
                <c:pt idx="920">
                  <c:v>0.79278295384573982</c:v>
                </c:pt>
                <c:pt idx="921">
                  <c:v>0.79328279085875986</c:v>
                </c:pt>
                <c:pt idx="922">
                  <c:v>0.79283743521728001</c:v>
                </c:pt>
                <c:pt idx="923">
                  <c:v>0.79239039581155979</c:v>
                </c:pt>
                <c:pt idx="924">
                  <c:v>0.79288222094639982</c:v>
                </c:pt>
                <c:pt idx="925">
                  <c:v>0.79242959332314</c:v>
                </c:pt>
                <c:pt idx="926">
                  <c:v>0.79197527993591987</c:v>
                </c:pt>
                <c:pt idx="927">
                  <c:v>0.79151928078473976</c:v>
                </c:pt>
                <c:pt idx="928">
                  <c:v>0.79199914059496002</c:v>
                </c:pt>
                <c:pt idx="929">
                  <c:v>0.79153753722848008</c:v>
                </c:pt>
                <c:pt idx="930">
                  <c:v>0.79107424609832011</c:v>
                </c:pt>
                <c:pt idx="931">
                  <c:v>0.79154600804239983</c:v>
                </c:pt>
                <c:pt idx="932">
                  <c:v>0.79107794358060002</c:v>
                </c:pt>
                <c:pt idx="933">
                  <c:v>0.79060734447370007</c:v>
                </c:pt>
                <c:pt idx="934">
                  <c:v>0.79013590048510007</c:v>
                </c:pt>
                <c:pt idx="935">
                  <c:v>0.79059643300151994</c:v>
                </c:pt>
                <c:pt idx="936">
                  <c:v>0.7901193558016798</c:v>
                </c:pt>
                <c:pt idx="937">
                  <c:v>0.78964058683872007</c:v>
                </c:pt>
                <c:pt idx="938">
                  <c:v>0.7900920926190601</c:v>
                </c:pt>
                <c:pt idx="939">
                  <c:v>0.7896164205190801</c:v>
                </c:pt>
                <c:pt idx="940">
                  <c:v>0.78913030572221987</c:v>
                </c:pt>
                <c:pt idx="941">
                  <c:v>0.78864249714558021</c:v>
                </c:pt>
                <c:pt idx="942">
                  <c:v>0.78908351780544006</c:v>
                </c:pt>
                <c:pt idx="943">
                  <c:v>0.78859089385488013</c:v>
                </c:pt>
                <c:pt idx="944">
                  <c:v>0.78809657412480005</c:v>
                </c:pt>
                <c:pt idx="945">
                  <c:v>0.78759971072543999</c:v>
                </c:pt>
                <c:pt idx="946">
                  <c:v>0.78802933686678012</c:v>
                </c:pt>
                <c:pt idx="947">
                  <c:v>0.78752849198508001</c:v>
                </c:pt>
                <c:pt idx="948">
                  <c:v>0.78702510043449014</c:v>
                </c:pt>
                <c:pt idx="949">
                  <c:v>0.78744726854550007</c:v>
                </c:pt>
                <c:pt idx="950">
                  <c:v>0.78693903462450021</c:v>
                </c:pt>
                <c:pt idx="951">
                  <c:v>0.78642995081400002</c:v>
                </c:pt>
                <c:pt idx="952">
                  <c:v>0.78591831733500017</c:v>
                </c:pt>
                <c:pt idx="953">
                  <c:v>0.78632898994061973</c:v>
                </c:pt>
                <c:pt idx="954">
                  <c:v>0.78581164920365998</c:v>
                </c:pt>
                <c:pt idx="955">
                  <c:v>0.78529345757732993</c:v>
                </c:pt>
                <c:pt idx="956">
                  <c:v>0.7856948903842802</c:v>
                </c:pt>
                <c:pt idx="957">
                  <c:v>0.78517097850167994</c:v>
                </c:pt>
                <c:pt idx="958">
                  <c:v>0.78464621472984009</c:v>
                </c:pt>
                <c:pt idx="959">
                  <c:v>0.78411889529028</c:v>
                </c:pt>
                <c:pt idx="960">
                  <c:v>0.78450957849486003</c:v>
                </c:pt>
                <c:pt idx="961">
                  <c:v>0.78397822857933008</c:v>
                </c:pt>
                <c:pt idx="962">
                  <c:v>0.78344431999647002</c:v>
                </c:pt>
                <c:pt idx="963">
                  <c:v>0.78291738863800009</c:v>
                </c:pt>
                <c:pt idx="964">
                  <c:v>0.78329727304640007</c:v>
                </c:pt>
                <c:pt idx="965">
                  <c:v>0.78275675591623972</c:v>
                </c:pt>
                <c:pt idx="966">
                  <c:v>0.78221538488855991</c:v>
                </c:pt>
                <c:pt idx="967">
                  <c:v>0.78258761321580017</c:v>
                </c:pt>
                <c:pt idx="968">
                  <c:v>0.78204133377720009</c:v>
                </c:pt>
                <c:pt idx="969">
                  <c:v>0.78149334454380004</c:v>
                </c:pt>
                <c:pt idx="970">
                  <c:v>0.78094364551560003</c:v>
                </c:pt>
                <c:pt idx="971">
                  <c:v>0.78130412025343998</c:v>
                </c:pt>
                <c:pt idx="972">
                  <c:v>0.78074949881600009</c:v>
                </c:pt>
                <c:pt idx="973">
                  <c:v>0.78019402148128003</c:v>
                </c:pt>
                <c:pt idx="974">
                  <c:v>0.77963597645472027</c:v>
                </c:pt>
                <c:pt idx="975">
                  <c:v>0.77998635540420003</c:v>
                </c:pt>
                <c:pt idx="976">
                  <c:v>0.77942423086723989</c:v>
                </c:pt>
                <c:pt idx="977">
                  <c:v>0.77886039253596007</c:v>
                </c:pt>
                <c:pt idx="978">
                  <c:v>0.77920300241784013</c:v>
                </c:pt>
                <c:pt idx="979">
                  <c:v>0.77863421668032029</c:v>
                </c:pt>
                <c:pt idx="980">
                  <c:v>0.77806457304575993</c:v>
                </c:pt>
                <c:pt idx="981">
                  <c:v>0.77749235572008002</c:v>
                </c:pt>
                <c:pt idx="982">
                  <c:v>0.77782478082428008</c:v>
                </c:pt>
                <c:pt idx="983">
                  <c:v>0.77724846099096001</c:v>
                </c:pt>
                <c:pt idx="984">
                  <c:v>0.77667128226072024</c:v>
                </c:pt>
                <c:pt idx="985">
                  <c:v>0.77609152683972005</c:v>
                </c:pt>
                <c:pt idx="986">
                  <c:v>0.7764128592752001</c:v>
                </c:pt>
                <c:pt idx="987">
                  <c:v>0.77582898934800015</c:v>
                </c:pt>
                <c:pt idx="988">
                  <c:v>0.77524253973040003</c:v>
                </c:pt>
                <c:pt idx="989">
                  <c:v>0.77465523021600025</c:v>
                </c:pt>
                <c:pt idx="990">
                  <c:v>0.77496627788580008</c:v>
                </c:pt>
                <c:pt idx="991">
                  <c:v>0.77438430835499994</c:v>
                </c:pt>
                <c:pt idx="992">
                  <c:v>0.77379028370490011</c:v>
                </c:pt>
                <c:pt idx="993">
                  <c:v>0.77409428026160021</c:v>
                </c:pt>
                <c:pt idx="994">
                  <c:v>0.77349956568739997</c:v>
                </c:pt>
                <c:pt idx="995">
                  <c:v>0.77289623206140023</c:v>
                </c:pt>
                <c:pt idx="996">
                  <c:v>0.77229289843540005</c:v>
                </c:pt>
                <c:pt idx="997">
                  <c:v>0.77259342537380005</c:v>
                </c:pt>
                <c:pt idx="998">
                  <c:v>0.77198939182480009</c:v>
                </c:pt>
                <c:pt idx="999">
                  <c:v>0.77137672922509992</c:v>
                </c:pt>
                <c:pt idx="1000">
                  <c:v>0.77077269567610018</c:v>
                </c:pt>
                <c:pt idx="1001">
                  <c:v>0.77105245489920005</c:v>
                </c:pt>
                <c:pt idx="1002">
                  <c:v>0.77043908237760006</c:v>
                </c:pt>
                <c:pt idx="1003">
                  <c:v>0.76982570985600007</c:v>
                </c:pt>
                <c:pt idx="1004">
                  <c:v>0.76921233733440009</c:v>
                </c:pt>
                <c:pt idx="1005">
                  <c:v>0.76948854694799984</c:v>
                </c:pt>
                <c:pt idx="1006">
                  <c:v>0.76886581545600019</c:v>
                </c:pt>
                <c:pt idx="1007">
                  <c:v>0.7682430839640001</c:v>
                </c:pt>
                <c:pt idx="1008">
                  <c:v>0.76762035247200011</c:v>
                </c:pt>
                <c:pt idx="1009">
                  <c:v>0.76788432343200008</c:v>
                </c:pt>
                <c:pt idx="1010">
                  <c:v>0.76726087201920012</c:v>
                </c:pt>
                <c:pt idx="1011">
                  <c:v>0.76662876155900006</c:v>
                </c:pt>
                <c:pt idx="1012">
                  <c:v>0.7668898428369002</c:v>
                </c:pt>
                <c:pt idx="1013">
                  <c:v>0.76625700245700012</c:v>
                </c:pt>
                <c:pt idx="1014">
                  <c:v>0.76562416207710005</c:v>
                </c:pt>
                <c:pt idx="1015">
                  <c:v>0.76499132169720019</c:v>
                </c:pt>
                <c:pt idx="1016">
                  <c:v>0.76523141528400018</c:v>
                </c:pt>
                <c:pt idx="1017">
                  <c:v>0.76459784498440009</c:v>
                </c:pt>
                <c:pt idx="1018">
                  <c:v>0.76395559563960014</c:v>
                </c:pt>
                <c:pt idx="1019">
                  <c:v>0.76331334629480008</c:v>
                </c:pt>
                <c:pt idx="1020">
                  <c:v>0.76354975028750005</c:v>
                </c:pt>
                <c:pt idx="1021">
                  <c:v>0.76290676102409993</c:v>
                </c:pt>
                <c:pt idx="1022">
                  <c:v>0.76227139523699994</c:v>
                </c:pt>
                <c:pt idx="1023">
                  <c:v>0.76161971041200005</c:v>
                </c:pt>
                <c:pt idx="1024">
                  <c:v>0.76185240714000013</c:v>
                </c:pt>
                <c:pt idx="1025">
                  <c:v>0.76119997239000026</c:v>
                </c:pt>
                <c:pt idx="1026">
                  <c:v>0.76054753764000016</c:v>
                </c:pt>
                <c:pt idx="1027">
                  <c:v>0.75989510289000028</c:v>
                </c:pt>
                <c:pt idx="1028">
                  <c:v>0.76010665173300018</c:v>
                </c:pt>
                <c:pt idx="1029">
                  <c:v>0.75945346705799999</c:v>
                </c:pt>
                <c:pt idx="1030">
                  <c:v>0.75879157325400026</c:v>
                </c:pt>
                <c:pt idx="1031">
                  <c:v>0.75813838857900007</c:v>
                </c:pt>
                <c:pt idx="1032">
                  <c:v>0.75834615780000003</c:v>
                </c:pt>
                <c:pt idx="1033">
                  <c:v>0.75768350407200002</c:v>
                </c:pt>
                <c:pt idx="1034">
                  <c:v>0.75701213121600008</c:v>
                </c:pt>
                <c:pt idx="1035">
                  <c:v>0.75634947748800041</c:v>
                </c:pt>
                <c:pt idx="1036">
                  <c:v>0.75654470796300011</c:v>
                </c:pt>
                <c:pt idx="1037">
                  <c:v>0.75588129431100004</c:v>
                </c:pt>
                <c:pt idx="1038">
                  <c:v>0.75520915153200019</c:v>
                </c:pt>
                <c:pt idx="1039">
                  <c:v>0.754537008753</c:v>
                </c:pt>
                <c:pt idx="1040">
                  <c:v>0.75471966048600014</c:v>
                </c:pt>
                <c:pt idx="1041">
                  <c:v>0.75404674778400005</c:v>
                </c:pt>
                <c:pt idx="1042">
                  <c:v>0.75337383508200018</c:v>
                </c:pt>
                <c:pt idx="1043">
                  <c:v>0.75269218325400011</c:v>
                </c:pt>
                <c:pt idx="1044">
                  <c:v>0.75287095537500004</c:v>
                </c:pt>
                <c:pt idx="1045">
                  <c:v>0.75219727275000003</c:v>
                </c:pt>
                <c:pt idx="1046">
                  <c:v>0.75151484099999999</c:v>
                </c:pt>
                <c:pt idx="1047">
                  <c:v>0.75083240924999994</c:v>
                </c:pt>
                <c:pt idx="1048">
                  <c:v>0.75014122837500019</c:v>
                </c:pt>
                <c:pt idx="1049">
                  <c:v>0.750315320964</c:v>
                </c:pt>
                <c:pt idx="1050">
                  <c:v>0.7496233501680003</c:v>
                </c:pt>
                <c:pt idx="1051">
                  <c:v>0.74894013849600016</c:v>
                </c:pt>
                <c:pt idx="1052">
                  <c:v>0.74824816770000002</c:v>
                </c:pt>
                <c:pt idx="1053">
                  <c:v>0.74840957155800014</c:v>
                </c:pt>
                <c:pt idx="1054">
                  <c:v>0.74771681084100017</c:v>
                </c:pt>
                <c:pt idx="1055">
                  <c:v>0.74702405012400019</c:v>
                </c:pt>
                <c:pt idx="1056">
                  <c:v>0.74632252028400003</c:v>
                </c:pt>
                <c:pt idx="1057">
                  <c:v>0.74648743008420004</c:v>
                </c:pt>
                <c:pt idx="1058">
                  <c:v>0.74578509330020015</c:v>
                </c:pt>
                <c:pt idx="1059">
                  <c:v>0.74509153572599995</c:v>
                </c:pt>
                <c:pt idx="1060">
                  <c:v>0.74438919894199984</c:v>
                </c:pt>
                <c:pt idx="1061">
                  <c:v>0.74453388591899983</c:v>
                </c:pt>
                <c:pt idx="1062">
                  <c:v>0.74383074920699999</c:v>
                </c:pt>
                <c:pt idx="1063">
                  <c:v>0.74312761249500026</c:v>
                </c:pt>
                <c:pt idx="1064">
                  <c:v>0.74241568657410006</c:v>
                </c:pt>
                <c:pt idx="1065">
                  <c:v>0.74255636391199986</c:v>
                </c:pt>
                <c:pt idx="1066">
                  <c:v>0.74185242727200007</c:v>
                </c:pt>
                <c:pt idx="1067">
                  <c:v>0.74113969142400005</c:v>
                </c:pt>
                <c:pt idx="1068">
                  <c:v>0.74042695557599991</c:v>
                </c:pt>
                <c:pt idx="1069">
                  <c:v>0.74055480406860019</c:v>
                </c:pt>
                <c:pt idx="1070">
                  <c:v>0.73984125829350023</c:v>
                </c:pt>
                <c:pt idx="1071">
                  <c:v>0.73912771251840015</c:v>
                </c:pt>
                <c:pt idx="1072">
                  <c:v>0.73841416674329996</c:v>
                </c:pt>
                <c:pt idx="1073">
                  <c:v>0.73770062096820022</c:v>
                </c:pt>
                <c:pt idx="1074">
                  <c:v>0.73781479069200007</c:v>
                </c:pt>
                <c:pt idx="1075">
                  <c:v>0.73710043498980005</c:v>
                </c:pt>
                <c:pt idx="1076">
                  <c:v>0.73637726008139992</c:v>
                </c:pt>
                <c:pt idx="1077">
                  <c:v>0.73565408517299991</c:v>
                </c:pt>
                <c:pt idx="1078">
                  <c:v>0.73577299447020006</c:v>
                </c:pt>
                <c:pt idx="1079">
                  <c:v>0.73504899963560011</c:v>
                </c:pt>
                <c:pt idx="1080">
                  <c:v>0.73432500480099994</c:v>
                </c:pt>
                <c:pt idx="1081">
                  <c:v>0.73359218076109978</c:v>
                </c:pt>
                <c:pt idx="1082">
                  <c:v>0.73369816122199993</c:v>
                </c:pt>
                <c:pt idx="1083">
                  <c:v>0.73297334646120005</c:v>
                </c:pt>
                <c:pt idx="1084">
                  <c:v>0.73224853170040005</c:v>
                </c:pt>
                <c:pt idx="1085">
                  <c:v>0.73151487773520008</c:v>
                </c:pt>
                <c:pt idx="1086">
                  <c:v>0.7307812237700001</c:v>
                </c:pt>
                <c:pt idx="1087">
                  <c:v>0.73088226467550022</c:v>
                </c:pt>
                <c:pt idx="1088">
                  <c:v>0.73014778078499998</c:v>
                </c:pt>
                <c:pt idx="1089">
                  <c:v>0.72941329689450018</c:v>
                </c:pt>
                <c:pt idx="1090">
                  <c:v>0.72867881300400017</c:v>
                </c:pt>
                <c:pt idx="1091">
                  <c:v>0.72876686507860011</c:v>
                </c:pt>
                <c:pt idx="1092">
                  <c:v>0.72803155126279995</c:v>
                </c:pt>
                <c:pt idx="1093">
                  <c:v>0.72728737824440004</c:v>
                </c:pt>
                <c:pt idx="1094">
                  <c:v>0.7265520644286001</c:v>
                </c:pt>
                <c:pt idx="1095">
                  <c:v>0.72581675061280004</c:v>
                </c:pt>
                <c:pt idx="1096">
                  <c:v>0.72589094393480014</c:v>
                </c:pt>
                <c:pt idx="1097">
                  <c:v>0.72514593099200009</c:v>
                </c:pt>
                <c:pt idx="1098">
                  <c:v>0.72441703200080021</c:v>
                </c:pt>
                <c:pt idx="1099">
                  <c:v>0.72367201160720018</c:v>
                </c:pt>
                <c:pt idx="1100">
                  <c:v>0.7237420160064002</c:v>
                </c:pt>
                <c:pt idx="1101">
                  <c:v>0.72299615568000009</c:v>
                </c:pt>
                <c:pt idx="1102">
                  <c:v>0.72225029535360019</c:v>
                </c:pt>
                <c:pt idx="1103">
                  <c:v>0.72150443502720008</c:v>
                </c:pt>
                <c:pt idx="1104">
                  <c:v>0.72075857470080018</c:v>
                </c:pt>
                <c:pt idx="1105">
                  <c:v>0.72082353950320022</c:v>
                </c:pt>
                <c:pt idx="1106">
                  <c:v>0.72007683924400012</c:v>
                </c:pt>
                <c:pt idx="1107">
                  <c:v>0.7193212496960002</c:v>
                </c:pt>
                <c:pt idx="1108">
                  <c:v>0.71857454943679999</c:v>
                </c:pt>
                <c:pt idx="1109">
                  <c:v>0.71862640528800015</c:v>
                </c:pt>
                <c:pt idx="1110">
                  <c:v>0.71787886509600018</c:v>
                </c:pt>
                <c:pt idx="1111">
                  <c:v>0.71712242561600004</c:v>
                </c:pt>
                <c:pt idx="1112">
                  <c:v>0.716365986136</c:v>
                </c:pt>
                <c:pt idx="1113">
                  <c:v>0.71561844594400004</c:v>
                </c:pt>
                <c:pt idx="1114">
                  <c:v>0.71566522220160012</c:v>
                </c:pt>
                <c:pt idx="1115">
                  <c:v>0.71490793278960019</c:v>
                </c:pt>
                <c:pt idx="1116">
                  <c:v>0.71415064337760004</c:v>
                </c:pt>
                <c:pt idx="1117">
                  <c:v>0.7133933539656</c:v>
                </c:pt>
                <c:pt idx="1118">
                  <c:v>0.71263606455360018</c:v>
                </c:pt>
                <c:pt idx="1119">
                  <c:v>0.71267774121920002</c:v>
                </c:pt>
                <c:pt idx="1120">
                  <c:v>0.71191960187520009</c:v>
                </c:pt>
                <c:pt idx="1121">
                  <c:v>0.71115254324480004</c:v>
                </c:pt>
                <c:pt idx="1122">
                  <c:v>0.71039440390080011</c:v>
                </c:pt>
                <c:pt idx="1123">
                  <c:v>0.71043182090719992</c:v>
                </c:pt>
                <c:pt idx="1124">
                  <c:v>0.70966390234560017</c:v>
                </c:pt>
                <c:pt idx="1125">
                  <c:v>0.70890491306960024</c:v>
                </c:pt>
                <c:pt idx="1126">
                  <c:v>0.70813699450800005</c:v>
                </c:pt>
                <c:pt idx="1127">
                  <c:v>0.70736907594640008</c:v>
                </c:pt>
                <c:pt idx="1128">
                  <c:v>0.70740136336320003</c:v>
                </c:pt>
                <c:pt idx="1129">
                  <c:v>0.70663258487039993</c:v>
                </c:pt>
                <c:pt idx="1130">
                  <c:v>0.70586380637760004</c:v>
                </c:pt>
                <c:pt idx="1131">
                  <c:v>0.7051039671696</c:v>
                </c:pt>
                <c:pt idx="1132">
                  <c:v>0.70433518867680001</c:v>
                </c:pt>
                <c:pt idx="1133">
                  <c:v>0.70435339722000012</c:v>
                </c:pt>
                <c:pt idx="1134">
                  <c:v>0.70358375879599988</c:v>
                </c:pt>
                <c:pt idx="1135">
                  <c:v>0.70281412037200008</c:v>
                </c:pt>
                <c:pt idx="1136">
                  <c:v>0.70204448194800018</c:v>
                </c:pt>
                <c:pt idx="1137">
                  <c:v>0.70127484352400016</c:v>
                </c:pt>
                <c:pt idx="1138">
                  <c:v>0.70128789248000012</c:v>
                </c:pt>
                <c:pt idx="1139">
                  <c:v>0.70051739412479996</c:v>
                </c:pt>
                <c:pt idx="1140">
                  <c:v>0.69973793648640015</c:v>
                </c:pt>
                <c:pt idx="1141">
                  <c:v>0.6989674381312001</c:v>
                </c:pt>
                <c:pt idx="1142">
                  <c:v>0.69819693977599984</c:v>
                </c:pt>
                <c:pt idx="1143">
                  <c:v>0.69820481914560018</c:v>
                </c:pt>
                <c:pt idx="1144">
                  <c:v>0.69742449157680009</c:v>
                </c:pt>
                <c:pt idx="1145">
                  <c:v>0.6966601003791002</c:v>
                </c:pt>
                <c:pt idx="1146">
                  <c:v>0.69587976500640003</c:v>
                </c:pt>
                <c:pt idx="1147">
                  <c:v>0.69588332475719983</c:v>
                </c:pt>
                <c:pt idx="1148">
                  <c:v>0.69510211944540001</c:v>
                </c:pt>
                <c:pt idx="1149">
                  <c:v>0.69432989350500018</c:v>
                </c:pt>
                <c:pt idx="1150">
                  <c:v>0.69354868819320004</c:v>
                </c:pt>
                <c:pt idx="1151">
                  <c:v>0.6927764622528001</c:v>
                </c:pt>
                <c:pt idx="1152">
                  <c:v>0.69276585299550031</c:v>
                </c:pt>
                <c:pt idx="1153">
                  <c:v>0.69198377774460007</c:v>
                </c:pt>
                <c:pt idx="1154">
                  <c:v>0.6912106918644001</c:v>
                </c:pt>
                <c:pt idx="1155">
                  <c:v>0.6904286166135003</c:v>
                </c:pt>
                <c:pt idx="1156">
                  <c:v>0.68964654136259995</c:v>
                </c:pt>
                <c:pt idx="1157">
                  <c:v>0.68963972184</c:v>
                </c:pt>
                <c:pt idx="1158">
                  <c:v>0.68885677665000011</c:v>
                </c:pt>
                <c:pt idx="1159">
                  <c:v>0.68807383146000012</c:v>
                </c:pt>
                <c:pt idx="1160">
                  <c:v>0.68729088627000012</c:v>
                </c:pt>
                <c:pt idx="1161">
                  <c:v>0.68650794107999979</c:v>
                </c:pt>
                <c:pt idx="1162">
                  <c:v>0.68572499589000002</c:v>
                </c:pt>
                <c:pt idx="1163">
                  <c:v>0.68570309742299995</c:v>
                </c:pt>
                <c:pt idx="1164">
                  <c:v>0.6849192822939002</c:v>
                </c:pt>
                <c:pt idx="1165">
                  <c:v>0.68413546716480012</c:v>
                </c:pt>
                <c:pt idx="1166">
                  <c:v>0.68335165203570003</c:v>
                </c:pt>
                <c:pt idx="1167">
                  <c:v>0.6825768462759001</c:v>
                </c:pt>
                <c:pt idx="1168">
                  <c:v>0.68254973817360021</c:v>
                </c:pt>
                <c:pt idx="1169">
                  <c:v>0.68176505310540014</c:v>
                </c:pt>
                <c:pt idx="1170">
                  <c:v>0.68098036803719997</c:v>
                </c:pt>
                <c:pt idx="1171">
                  <c:v>0.68019568296900013</c:v>
                </c:pt>
                <c:pt idx="1172">
                  <c:v>0.67941099790079995</c:v>
                </c:pt>
                <c:pt idx="1173">
                  <c:v>0.67936964079600004</c:v>
                </c:pt>
                <c:pt idx="1174">
                  <c:v>0.67858408578870011</c:v>
                </c:pt>
                <c:pt idx="1175">
                  <c:v>0.67779853078140029</c:v>
                </c:pt>
                <c:pt idx="1176">
                  <c:v>0.67701297577410002</c:v>
                </c:pt>
                <c:pt idx="1177">
                  <c:v>0.6762274207668002</c:v>
                </c:pt>
                <c:pt idx="1178">
                  <c:v>0.67618986339600029</c:v>
                </c:pt>
                <c:pt idx="1179">
                  <c:v>0.67540343844960016</c:v>
                </c:pt>
                <c:pt idx="1180">
                  <c:v>0.67461701350320025</c:v>
                </c:pt>
                <c:pt idx="1181">
                  <c:v>0.67383058855680011</c:v>
                </c:pt>
                <c:pt idx="1182">
                  <c:v>0.67303512424320011</c:v>
                </c:pt>
                <c:pt idx="1183">
                  <c:v>0.67299233723850016</c:v>
                </c:pt>
                <c:pt idx="1184">
                  <c:v>0.67220504235300027</c:v>
                </c:pt>
                <c:pt idx="1185">
                  <c:v>0.67141774746750005</c:v>
                </c:pt>
                <c:pt idx="1186">
                  <c:v>0.67063045258200016</c:v>
                </c:pt>
                <c:pt idx="1187">
                  <c:v>0.66984315769650027</c:v>
                </c:pt>
                <c:pt idx="1188">
                  <c:v>0.66905586281100016</c:v>
                </c:pt>
                <c:pt idx="1189">
                  <c:v>0.66899792686680015</c:v>
                </c:pt>
                <c:pt idx="1190">
                  <c:v>0.66820976204220006</c:v>
                </c:pt>
                <c:pt idx="1191">
                  <c:v>0.66742159721760019</c:v>
                </c:pt>
                <c:pt idx="1192">
                  <c:v>0.66663343239300021</c:v>
                </c:pt>
                <c:pt idx="1193">
                  <c:v>0.66584526756840035</c:v>
                </c:pt>
                <c:pt idx="1194">
                  <c:v>0.66579116135610028</c:v>
                </c:pt>
                <c:pt idx="1195">
                  <c:v>0.6650021265924001</c:v>
                </c:pt>
                <c:pt idx="1196">
                  <c:v>0.66421309182869992</c:v>
                </c:pt>
                <c:pt idx="1197">
                  <c:v>0.66341498769990004</c:v>
                </c:pt>
                <c:pt idx="1198">
                  <c:v>0.6626259529362003</c:v>
                </c:pt>
                <c:pt idx="1199">
                  <c:v>0.66183691817250012</c:v>
                </c:pt>
                <c:pt idx="1200">
                  <c:v>0.66177671238720015</c:v>
                </c:pt>
                <c:pt idx="1201">
                  <c:v>0.66098680768440032</c:v>
                </c:pt>
                <c:pt idx="1202">
                  <c:v>0.66020350541280004</c:v>
                </c:pt>
                <c:pt idx="1203">
                  <c:v>0.65941359281040002</c:v>
                </c:pt>
                <c:pt idx="1204">
                  <c:v>0.65862368020800033</c:v>
                </c:pt>
                <c:pt idx="1205">
                  <c:v>0.65855825413380031</c:v>
                </c:pt>
                <c:pt idx="1206">
                  <c:v>0.65775838212900029</c:v>
                </c:pt>
                <c:pt idx="1207">
                  <c:v>0.65696759957880013</c:v>
                </c:pt>
                <c:pt idx="1208">
                  <c:v>0.65617681702860031</c:v>
                </c:pt>
                <c:pt idx="1209">
                  <c:v>0.65538603447840016</c:v>
                </c:pt>
                <c:pt idx="1210">
                  <c:v>0.65459525192820012</c:v>
                </c:pt>
                <c:pt idx="1211">
                  <c:v>0.65453282567400017</c:v>
                </c:pt>
                <c:pt idx="1212">
                  <c:v>0.65374117317600033</c:v>
                </c:pt>
                <c:pt idx="1213">
                  <c:v>0.65294952067800049</c:v>
                </c:pt>
                <c:pt idx="1214">
                  <c:v>0.65215786818000021</c:v>
                </c:pt>
                <c:pt idx="1215">
                  <c:v>0.65136621568200004</c:v>
                </c:pt>
                <c:pt idx="1216">
                  <c:v>0.65128948028640021</c:v>
                </c:pt>
                <c:pt idx="1217">
                  <c:v>0.65049695784060002</c:v>
                </c:pt>
                <c:pt idx="1218">
                  <c:v>0.64970443539480027</c:v>
                </c:pt>
                <c:pt idx="1219">
                  <c:v>0.6489119129490003</c:v>
                </c:pt>
                <c:pt idx="1220">
                  <c:v>0.64811939050320011</c:v>
                </c:pt>
                <c:pt idx="1221">
                  <c:v>0.6473359775108003</c:v>
                </c:pt>
                <c:pt idx="1222">
                  <c:v>0.6472531624800002</c:v>
                </c:pt>
                <c:pt idx="1223">
                  <c:v>0.6464597700864001</c:v>
                </c:pt>
                <c:pt idx="1224">
                  <c:v>0.64566637769280022</c:v>
                </c:pt>
                <c:pt idx="1225">
                  <c:v>0.64488210475199992</c:v>
                </c:pt>
                <c:pt idx="1226">
                  <c:v>0.64408871235840026</c:v>
                </c:pt>
                <c:pt idx="1227">
                  <c:v>0.64329531996480016</c:v>
                </c:pt>
                <c:pt idx="1228">
                  <c:v>0.64321555475100012</c:v>
                </c:pt>
                <c:pt idx="1229">
                  <c:v>0.64242129240960033</c:v>
                </c:pt>
                <c:pt idx="1230">
                  <c:v>0.64163615952040021</c:v>
                </c:pt>
                <c:pt idx="1231">
                  <c:v>0.64084189717900053</c:v>
                </c:pt>
                <c:pt idx="1232">
                  <c:v>0.64005676428980018</c:v>
                </c:pt>
                <c:pt idx="1233">
                  <c:v>0.63926250194840017</c:v>
                </c:pt>
                <c:pt idx="1234">
                  <c:v>0.6391766870976</c:v>
                </c:pt>
                <c:pt idx="1235">
                  <c:v>0.6383815548084002</c:v>
                </c:pt>
                <c:pt idx="1236">
                  <c:v>0.63759556197080003</c:v>
                </c:pt>
                <c:pt idx="1237">
                  <c:v>0.63680042968160022</c:v>
                </c:pt>
                <c:pt idx="1238">
                  <c:v>0.63601443684400005</c:v>
                </c:pt>
                <c:pt idx="1239">
                  <c:v>0.63522844400640011</c:v>
                </c:pt>
                <c:pt idx="1240">
                  <c:v>0.63512744006699995</c:v>
                </c:pt>
                <c:pt idx="1241">
                  <c:v>0.63434058728100018</c:v>
                </c:pt>
                <c:pt idx="1242">
                  <c:v>0.63355373449500019</c:v>
                </c:pt>
                <c:pt idx="1243">
                  <c:v>0.63276688170899997</c:v>
                </c:pt>
                <c:pt idx="1244">
                  <c:v>0.63197087947200015</c:v>
                </c:pt>
                <c:pt idx="1245">
                  <c:v>0.63118402668600004</c:v>
                </c:pt>
                <c:pt idx="1246">
                  <c:v>0.63108613256000023</c:v>
                </c:pt>
                <c:pt idx="1247">
                  <c:v>0.6302984198256002</c:v>
                </c:pt>
                <c:pt idx="1248">
                  <c:v>0.62951070709119994</c:v>
                </c:pt>
                <c:pt idx="1249">
                  <c:v>0.62872299435680024</c:v>
                </c:pt>
                <c:pt idx="1250">
                  <c:v>0.62793528162240009</c:v>
                </c:pt>
                <c:pt idx="1251">
                  <c:v>0.62714756888800005</c:v>
                </c:pt>
                <c:pt idx="1252">
                  <c:v>0.62705282457300038</c:v>
                </c:pt>
                <c:pt idx="1253">
                  <c:v>0.62626425189020007</c:v>
                </c:pt>
                <c:pt idx="1254">
                  <c:v>0.62547567920740021</c:v>
                </c:pt>
                <c:pt idx="1255">
                  <c:v>0.62468710652460024</c:v>
                </c:pt>
                <c:pt idx="1256">
                  <c:v>0.62390770329160017</c:v>
                </c:pt>
                <c:pt idx="1257">
                  <c:v>0.62311913060880031</c:v>
                </c:pt>
                <c:pt idx="1258">
                  <c:v>0.62300921720400038</c:v>
                </c:pt>
                <c:pt idx="1259">
                  <c:v>0.62222896402200012</c:v>
                </c:pt>
                <c:pt idx="1260">
                  <c:v>0.6214395313908001</c:v>
                </c:pt>
                <c:pt idx="1261">
                  <c:v>0.62065927820880029</c:v>
                </c:pt>
                <c:pt idx="1262">
                  <c:v>0.61986984557760005</c:v>
                </c:pt>
                <c:pt idx="1263">
                  <c:v>0.61908959239560013</c:v>
                </c:pt>
                <c:pt idx="1264">
                  <c:v>0.61898287879880021</c:v>
                </c:pt>
                <c:pt idx="1265">
                  <c:v>0.61819258621920004</c:v>
                </c:pt>
                <c:pt idx="1266">
                  <c:v>0.61741148308820004</c:v>
                </c:pt>
                <c:pt idx="1267">
                  <c:v>0.61663037995719994</c:v>
                </c:pt>
                <c:pt idx="1268">
                  <c:v>0.61584927682620016</c:v>
                </c:pt>
                <c:pt idx="1269">
                  <c:v>0.61506817369520017</c:v>
                </c:pt>
                <c:pt idx="1270">
                  <c:v>0.61428707056420018</c:v>
                </c:pt>
                <c:pt idx="1271">
                  <c:v>0.61417354737600005</c:v>
                </c:pt>
                <c:pt idx="1272">
                  <c:v>0.61339772858000008</c:v>
                </c:pt>
                <c:pt idx="1273">
                  <c:v>0.61261576768000026</c:v>
                </c:pt>
                <c:pt idx="1274">
                  <c:v>0.61183380678000021</c:v>
                </c:pt>
                <c:pt idx="1275">
                  <c:v>0.61105184588000017</c:v>
                </c:pt>
                <c:pt idx="1276">
                  <c:v>0.61026988498000001</c:v>
                </c:pt>
                <c:pt idx="1277">
                  <c:v>0.61015962049350025</c:v>
                </c:pt>
                <c:pt idx="1278">
                  <c:v>0.60937680963600005</c:v>
                </c:pt>
                <c:pt idx="1279">
                  <c:v>0.60859399877850018</c:v>
                </c:pt>
                <c:pt idx="1280">
                  <c:v>0.60782039746050032</c:v>
                </c:pt>
                <c:pt idx="1281">
                  <c:v>0.60703758660300022</c:v>
                </c:pt>
                <c:pt idx="1282">
                  <c:v>0.60626398528499992</c:v>
                </c:pt>
                <c:pt idx="1283">
                  <c:v>0.60548117442750005</c:v>
                </c:pt>
                <c:pt idx="1284">
                  <c:v>0.60536415027900004</c:v>
                </c:pt>
                <c:pt idx="1285">
                  <c:v>0.6045897090029998</c:v>
                </c:pt>
                <c:pt idx="1286">
                  <c:v>0.603815267727</c:v>
                </c:pt>
                <c:pt idx="1287">
                  <c:v>0.60303160691200008</c:v>
                </c:pt>
                <c:pt idx="1288">
                  <c:v>0.60225716563600007</c:v>
                </c:pt>
                <c:pt idx="1289">
                  <c:v>0.60148272435999983</c:v>
                </c:pt>
                <c:pt idx="1290">
                  <c:v>0.60135981050600018</c:v>
                </c:pt>
                <c:pt idx="1291">
                  <c:v>0.6005845292719999</c:v>
                </c:pt>
                <c:pt idx="1292">
                  <c:v>0.5998184775765002</c:v>
                </c:pt>
                <c:pt idx="1293">
                  <c:v>0.59904319634250003</c:v>
                </c:pt>
                <c:pt idx="1294">
                  <c:v>0.59826791510849997</c:v>
                </c:pt>
                <c:pt idx="1295">
                  <c:v>0.59749263387450002</c:v>
                </c:pt>
                <c:pt idx="1296">
                  <c:v>0.5967265821790001</c:v>
                </c:pt>
                <c:pt idx="1297">
                  <c:v>0.59659696865999989</c:v>
                </c:pt>
                <c:pt idx="1298">
                  <c:v>0.59582084746800013</c:v>
                </c:pt>
                <c:pt idx="1299">
                  <c:v>0.59505396581399983</c:v>
                </c:pt>
                <c:pt idx="1300">
                  <c:v>0.59427784462199984</c:v>
                </c:pt>
                <c:pt idx="1301">
                  <c:v>0.59351096296799999</c:v>
                </c:pt>
                <c:pt idx="1302">
                  <c:v>0.59274408131399992</c:v>
                </c:pt>
                <c:pt idx="1303">
                  <c:v>0.59196796012199981</c:v>
                </c:pt>
                <c:pt idx="1304">
                  <c:v>0.59184090647500009</c:v>
                </c:pt>
                <c:pt idx="1305">
                  <c:v>0.59107319486249987</c:v>
                </c:pt>
                <c:pt idx="1306">
                  <c:v>0.59030548324999998</c:v>
                </c:pt>
                <c:pt idx="1307">
                  <c:v>0.58953777163749987</c:v>
                </c:pt>
                <c:pt idx="1308">
                  <c:v>0.58877006002499999</c:v>
                </c:pt>
                <c:pt idx="1309">
                  <c:v>0.58800234841249988</c:v>
                </c:pt>
                <c:pt idx="1310">
                  <c:v>0.58723463679999999</c:v>
                </c:pt>
                <c:pt idx="1311">
                  <c:v>0.58711020302200001</c:v>
                </c:pt>
                <c:pt idx="1312">
                  <c:v>0.58634166145099997</c:v>
                </c:pt>
                <c:pt idx="1313">
                  <c:v>0.58558237941699987</c:v>
                </c:pt>
                <c:pt idx="1314">
                  <c:v>0.58481383784599994</c:v>
                </c:pt>
                <c:pt idx="1315">
                  <c:v>0.58405455581199983</c:v>
                </c:pt>
                <c:pt idx="1316">
                  <c:v>0.58328601424099991</c:v>
                </c:pt>
                <c:pt idx="1317">
                  <c:v>0.58252673220700002</c:v>
                </c:pt>
                <c:pt idx="1318">
                  <c:v>0.58238643922199973</c:v>
                </c:pt>
                <c:pt idx="1319">
                  <c:v>0.58162633722900003</c:v>
                </c:pt>
                <c:pt idx="1320">
                  <c:v>0.58086623523599989</c:v>
                </c:pt>
                <c:pt idx="1321">
                  <c:v>0.58010613324300009</c:v>
                </c:pt>
                <c:pt idx="1322">
                  <c:v>0.57934603125000017</c:v>
                </c:pt>
                <c:pt idx="1323">
                  <c:v>0.57858592925699992</c:v>
                </c:pt>
                <c:pt idx="1324">
                  <c:v>0.57782582726400034</c:v>
                </c:pt>
                <c:pt idx="1325">
                  <c:v>0.57768823414400028</c:v>
                </c:pt>
                <c:pt idx="1326">
                  <c:v>0.57692731219200022</c:v>
                </c:pt>
                <c:pt idx="1327">
                  <c:v>0.57616639023999994</c:v>
                </c:pt>
                <c:pt idx="1328">
                  <c:v>0.57541474782399993</c:v>
                </c:pt>
                <c:pt idx="1329">
                  <c:v>0.57465382587199998</c:v>
                </c:pt>
                <c:pt idx="1330">
                  <c:v>0.57390218345600008</c:v>
                </c:pt>
                <c:pt idx="1331">
                  <c:v>0.57314126150400013</c:v>
                </c:pt>
                <c:pt idx="1332">
                  <c:v>0.57300641824650012</c:v>
                </c:pt>
                <c:pt idx="1333">
                  <c:v>0.57224467633550014</c:v>
                </c:pt>
                <c:pt idx="1334">
                  <c:v>0.57149222395999999</c:v>
                </c:pt>
                <c:pt idx="1335">
                  <c:v>0.57073977158450018</c:v>
                </c:pt>
                <c:pt idx="1336">
                  <c:v>0.56998731920900003</c:v>
                </c:pt>
                <c:pt idx="1337">
                  <c:v>0.56923486683350011</c:v>
                </c:pt>
                <c:pt idx="1338">
                  <c:v>0.56848241445800018</c:v>
                </c:pt>
                <c:pt idx="1339">
                  <c:v>0.56834108152500029</c:v>
                </c:pt>
                <c:pt idx="1340">
                  <c:v>0.56758781919000001</c:v>
                </c:pt>
                <c:pt idx="1341">
                  <c:v>0.56683455685500017</c:v>
                </c:pt>
                <c:pt idx="1342">
                  <c:v>0.56608129452000011</c:v>
                </c:pt>
                <c:pt idx="1343">
                  <c:v>0.56533733172</c:v>
                </c:pt>
                <c:pt idx="1344">
                  <c:v>0.56458406938499994</c:v>
                </c:pt>
                <c:pt idx="1345">
                  <c:v>0.56384010658500028</c:v>
                </c:pt>
                <c:pt idx="1346">
                  <c:v>0.56308684425</c:v>
                </c:pt>
                <c:pt idx="1347">
                  <c:v>0.56294755121500017</c:v>
                </c:pt>
                <c:pt idx="1348">
                  <c:v>0.56220278845499994</c:v>
                </c:pt>
                <c:pt idx="1349">
                  <c:v>0.56145802569500003</c:v>
                </c:pt>
                <c:pt idx="1350">
                  <c:v>0.56071326293500012</c:v>
                </c:pt>
                <c:pt idx="1351">
                  <c:v>0.55995919064050026</c:v>
                </c:pt>
                <c:pt idx="1352">
                  <c:v>0.5592237374150002</c:v>
                </c:pt>
                <c:pt idx="1353">
                  <c:v>0.55847897465500018</c:v>
                </c:pt>
                <c:pt idx="1354">
                  <c:v>0.55833328193999987</c:v>
                </c:pt>
                <c:pt idx="1355">
                  <c:v>0.55758771922000006</c:v>
                </c:pt>
                <c:pt idx="1356">
                  <c:v>0.5568514760340002</c:v>
                </c:pt>
                <c:pt idx="1357">
                  <c:v>0.55610591331400028</c:v>
                </c:pt>
                <c:pt idx="1358">
                  <c:v>0.55536967012799998</c:v>
                </c:pt>
                <c:pt idx="1359">
                  <c:v>0.55462410740800028</c:v>
                </c:pt>
                <c:pt idx="1360">
                  <c:v>0.55388786422200009</c:v>
                </c:pt>
                <c:pt idx="1361">
                  <c:v>0.55315162103600002</c:v>
                </c:pt>
                <c:pt idx="1362">
                  <c:v>0.55301362857000003</c:v>
                </c:pt>
                <c:pt idx="1363">
                  <c:v>0.5522765880528</c:v>
                </c:pt>
                <c:pt idx="1364">
                  <c:v>0.55153954753560008</c:v>
                </c:pt>
                <c:pt idx="1365">
                  <c:v>0.55080250701840017</c:v>
                </c:pt>
                <c:pt idx="1366">
                  <c:v>0.55006546650120003</c:v>
                </c:pt>
                <c:pt idx="1367">
                  <c:v>0.549328425984</c:v>
                </c:pt>
                <c:pt idx="1368">
                  <c:v>0.5486007150936002</c:v>
                </c:pt>
                <c:pt idx="1369">
                  <c:v>0.54786367457639995</c:v>
                </c:pt>
                <c:pt idx="1370">
                  <c:v>0.54772239022800018</c:v>
                </c:pt>
                <c:pt idx="1371">
                  <c:v>0.54698455974240001</c:v>
                </c:pt>
                <c:pt idx="1372">
                  <c:v>0.5462560688832</c:v>
                </c:pt>
                <c:pt idx="1373">
                  <c:v>0.54552757802400009</c:v>
                </c:pt>
                <c:pt idx="1374">
                  <c:v>0.5447990871648003</c:v>
                </c:pt>
                <c:pt idx="1375">
                  <c:v>0.54407059630560017</c:v>
                </c:pt>
                <c:pt idx="1376">
                  <c:v>0.54334210544639994</c:v>
                </c:pt>
                <c:pt idx="1377">
                  <c:v>0.54261361458720003</c:v>
                </c:pt>
                <c:pt idx="1378">
                  <c:v>0.54246530052000008</c:v>
                </c:pt>
                <c:pt idx="1379">
                  <c:v>0.54173602969200008</c:v>
                </c:pt>
                <c:pt idx="1380">
                  <c:v>0.54101610848999993</c:v>
                </c:pt>
                <c:pt idx="1381">
                  <c:v>0.54028683766200003</c:v>
                </c:pt>
                <c:pt idx="1382">
                  <c:v>0.53956691645999999</c:v>
                </c:pt>
                <c:pt idx="1383">
                  <c:v>0.53883764563199998</c:v>
                </c:pt>
                <c:pt idx="1384">
                  <c:v>0.53811772442999983</c:v>
                </c:pt>
                <c:pt idx="1385">
                  <c:v>0.53739780322800013</c:v>
                </c:pt>
                <c:pt idx="1386">
                  <c:v>0.53724250944000007</c:v>
                </c:pt>
                <c:pt idx="1387">
                  <c:v>0.53652181826880019</c:v>
                </c:pt>
                <c:pt idx="1388">
                  <c:v>0.53580112709760008</c:v>
                </c:pt>
                <c:pt idx="1389">
                  <c:v>0.53508043592639998</c:v>
                </c:pt>
                <c:pt idx="1390">
                  <c:v>0.53436910438079999</c:v>
                </c:pt>
                <c:pt idx="1391">
                  <c:v>0.53364841320960033</c:v>
                </c:pt>
                <c:pt idx="1392">
                  <c:v>0.53292772203840022</c:v>
                </c:pt>
                <c:pt idx="1393">
                  <c:v>0.5322163904927999</c:v>
                </c:pt>
                <c:pt idx="1394">
                  <c:v>0.53149569932160001</c:v>
                </c:pt>
                <c:pt idx="1395">
                  <c:v>0.53135144509199983</c:v>
                </c:pt>
                <c:pt idx="1396">
                  <c:v>0.53063935357680014</c:v>
                </c:pt>
                <c:pt idx="1397">
                  <c:v>0.52992726206160001</c:v>
                </c:pt>
                <c:pt idx="1398">
                  <c:v>0.52920580092120006</c:v>
                </c:pt>
                <c:pt idx="1399">
                  <c:v>0.52849370940599982</c:v>
                </c:pt>
                <c:pt idx="1400">
                  <c:v>0.52778161789080014</c:v>
                </c:pt>
                <c:pt idx="1401">
                  <c:v>0.52707889600080016</c:v>
                </c:pt>
                <c:pt idx="1402">
                  <c:v>0.52636680448559992</c:v>
                </c:pt>
                <c:pt idx="1403">
                  <c:v>0.52621571052960003</c:v>
                </c:pt>
                <c:pt idx="1404">
                  <c:v>0.52551223866959995</c:v>
                </c:pt>
                <c:pt idx="1405">
                  <c:v>0.52479938718480001</c:v>
                </c:pt>
                <c:pt idx="1406">
                  <c:v>0.52409591532480004</c:v>
                </c:pt>
                <c:pt idx="1407">
                  <c:v>0.52338306383999988</c:v>
                </c:pt>
                <c:pt idx="1408">
                  <c:v>0.52267959198000002</c:v>
                </c:pt>
                <c:pt idx="1409">
                  <c:v>0.52197612011999983</c:v>
                </c:pt>
                <c:pt idx="1410">
                  <c:v>0.52127264825999997</c:v>
                </c:pt>
                <c:pt idx="1411">
                  <c:v>0.52056917639999989</c:v>
                </c:pt>
                <c:pt idx="1412">
                  <c:v>0.52041993236999995</c:v>
                </c:pt>
                <c:pt idx="1413">
                  <c:v>0.5197157105400001</c:v>
                </c:pt>
                <c:pt idx="1414">
                  <c:v>0.51901148870999991</c:v>
                </c:pt>
                <c:pt idx="1415">
                  <c:v>0.51831665650439995</c:v>
                </c:pt>
                <c:pt idx="1416">
                  <c:v>0.5176124346744001</c:v>
                </c:pt>
                <c:pt idx="1417">
                  <c:v>0.51691760246880014</c:v>
                </c:pt>
                <c:pt idx="1418">
                  <c:v>0.51621338063879996</c:v>
                </c:pt>
                <c:pt idx="1419">
                  <c:v>0.51551854843319989</c:v>
                </c:pt>
                <c:pt idx="1420">
                  <c:v>0.51537198429599973</c:v>
                </c:pt>
                <c:pt idx="1421">
                  <c:v>0.51467641212000004</c:v>
                </c:pt>
                <c:pt idx="1422">
                  <c:v>0.5139808399439999</c:v>
                </c:pt>
                <c:pt idx="1423">
                  <c:v>0.51328526776799988</c:v>
                </c:pt>
                <c:pt idx="1424">
                  <c:v>0.51258969559199996</c:v>
                </c:pt>
                <c:pt idx="1425">
                  <c:v>0.51189412341599994</c:v>
                </c:pt>
                <c:pt idx="1426">
                  <c:v>0.51120795086399984</c:v>
                </c:pt>
                <c:pt idx="1427">
                  <c:v>0.5105123786879997</c:v>
                </c:pt>
                <c:pt idx="1428">
                  <c:v>0.50982620613599983</c:v>
                </c:pt>
                <c:pt idx="1429">
                  <c:v>0.50967226229399998</c:v>
                </c:pt>
                <c:pt idx="1430">
                  <c:v>0.50898535977119996</c:v>
                </c:pt>
                <c:pt idx="1431">
                  <c:v>0.50829845724839995</c:v>
                </c:pt>
                <c:pt idx="1432">
                  <c:v>0.50761155472559993</c:v>
                </c:pt>
                <c:pt idx="1433">
                  <c:v>0.50692465220280003</c:v>
                </c:pt>
                <c:pt idx="1434">
                  <c:v>0.5062377496799999</c:v>
                </c:pt>
                <c:pt idx="1435">
                  <c:v>0.50555084715719989</c:v>
                </c:pt>
                <c:pt idx="1436">
                  <c:v>0.50486394463439999</c:v>
                </c:pt>
                <c:pt idx="1437">
                  <c:v>0.50417704211160008</c:v>
                </c:pt>
                <c:pt idx="1438">
                  <c:v>0.50349954921239992</c:v>
                </c:pt>
                <c:pt idx="1439">
                  <c:v>0.50334698531519984</c:v>
                </c:pt>
                <c:pt idx="1440">
                  <c:v>0.50266877244480002</c:v>
                </c:pt>
                <c:pt idx="1441">
                  <c:v>0.50199055957440009</c:v>
                </c:pt>
                <c:pt idx="1442">
                  <c:v>0.50131234670399971</c:v>
                </c:pt>
                <c:pt idx="1443">
                  <c:v>0.50062471421040011</c:v>
                </c:pt>
                <c:pt idx="1444">
                  <c:v>0.49995592096319996</c:v>
                </c:pt>
                <c:pt idx="1445">
                  <c:v>0.49927770809280014</c:v>
                </c:pt>
                <c:pt idx="1446">
                  <c:v>0.49859949522240005</c:v>
                </c:pt>
                <c:pt idx="1447">
                  <c:v>0.49792128235199995</c:v>
                </c:pt>
                <c:pt idx="1448">
                  <c:v>0.49777092836639997</c:v>
                </c:pt>
                <c:pt idx="1449">
                  <c:v>0.49710142514759997</c:v>
                </c:pt>
                <c:pt idx="1450">
                  <c:v>0.49642249230600005</c:v>
                </c:pt>
                <c:pt idx="1451">
                  <c:v>0.4957529890872</c:v>
                </c:pt>
                <c:pt idx="1452">
                  <c:v>0.49508348586840001</c:v>
                </c:pt>
                <c:pt idx="1453">
                  <c:v>0.49440455302680014</c:v>
                </c:pt>
                <c:pt idx="1454">
                  <c:v>0.49373504980800004</c:v>
                </c:pt>
                <c:pt idx="1455">
                  <c:v>0.4930655465892001</c:v>
                </c:pt>
                <c:pt idx="1456">
                  <c:v>0.49239604337039999</c:v>
                </c:pt>
                <c:pt idx="1457">
                  <c:v>0.49225742891519986</c:v>
                </c:pt>
                <c:pt idx="1458">
                  <c:v>0.49158721572479996</c:v>
                </c:pt>
                <c:pt idx="1459">
                  <c:v>0.49091700253439996</c:v>
                </c:pt>
                <c:pt idx="1460">
                  <c:v>0.49025622896640009</c:v>
                </c:pt>
                <c:pt idx="1461">
                  <c:v>0.48958601577600014</c:v>
                </c:pt>
                <c:pt idx="1462">
                  <c:v>0.48892524220800004</c:v>
                </c:pt>
                <c:pt idx="1463">
                  <c:v>0.48825502901759993</c:v>
                </c:pt>
                <c:pt idx="1464">
                  <c:v>0.48759425544960006</c:v>
                </c:pt>
                <c:pt idx="1465">
                  <c:v>0.48693348188160013</c:v>
                </c:pt>
                <c:pt idx="1466">
                  <c:v>0.48627270831359992</c:v>
                </c:pt>
                <c:pt idx="1467">
                  <c:v>0.48612635416799999</c:v>
                </c:pt>
                <c:pt idx="1468">
                  <c:v>0.48547433024999992</c:v>
                </c:pt>
                <c:pt idx="1469">
                  <c:v>0.48481285671000002</c:v>
                </c:pt>
                <c:pt idx="1470">
                  <c:v>0.48415138317000006</c:v>
                </c:pt>
                <c:pt idx="1471">
                  <c:v>0.48349935925199994</c:v>
                </c:pt>
                <c:pt idx="1472">
                  <c:v>0.48283788571199998</c:v>
                </c:pt>
                <c:pt idx="1473">
                  <c:v>0.48218586179399997</c:v>
                </c:pt>
                <c:pt idx="1474">
                  <c:v>0.48152438825400012</c:v>
                </c:pt>
                <c:pt idx="1475">
                  <c:v>0.48087236433600006</c:v>
                </c:pt>
                <c:pt idx="1476">
                  <c:v>0.48022034041799982</c:v>
                </c:pt>
                <c:pt idx="1477">
                  <c:v>0.48007579620000007</c:v>
                </c:pt>
                <c:pt idx="1478">
                  <c:v>0.47942308230959996</c:v>
                </c:pt>
                <c:pt idx="1479">
                  <c:v>0.47877036841919995</c:v>
                </c:pt>
                <c:pt idx="1480">
                  <c:v>0.47812711415039993</c:v>
                </c:pt>
                <c:pt idx="1481">
                  <c:v>0.4774744002600001</c:v>
                </c:pt>
                <c:pt idx="1482">
                  <c:v>0.47682168636959993</c:v>
                </c:pt>
                <c:pt idx="1483">
                  <c:v>0.47618319407559995</c:v>
                </c:pt>
                <c:pt idx="1484">
                  <c:v>0.47553993337399991</c:v>
                </c:pt>
                <c:pt idx="1485">
                  <c:v>0.47488721295620012</c:v>
                </c:pt>
                <c:pt idx="1486">
                  <c:v>0.47424395225460009</c:v>
                </c:pt>
                <c:pt idx="1487">
                  <c:v>0.47410132653349996</c:v>
                </c:pt>
                <c:pt idx="1488">
                  <c:v>0.47345738585230007</c:v>
                </c:pt>
                <c:pt idx="1489">
                  <c:v>0.47281344517110002</c:v>
                </c:pt>
                <c:pt idx="1490">
                  <c:v>0.47216950448989997</c:v>
                </c:pt>
                <c:pt idx="1491">
                  <c:v>0.47153503352460002</c:v>
                </c:pt>
                <c:pt idx="1492">
                  <c:v>0.47089109284340008</c:v>
                </c:pt>
                <c:pt idx="1493">
                  <c:v>0.47025662187809997</c:v>
                </c:pt>
                <c:pt idx="1494">
                  <c:v>0.46961268119690003</c:v>
                </c:pt>
                <c:pt idx="1495">
                  <c:v>0.46897821023160008</c:v>
                </c:pt>
                <c:pt idx="1496">
                  <c:v>0.46834373926629996</c:v>
                </c:pt>
                <c:pt idx="1497">
                  <c:v>0.46769979858509997</c:v>
                </c:pt>
                <c:pt idx="1498">
                  <c:v>0.46755853282319992</c:v>
                </c:pt>
                <c:pt idx="1499">
                  <c:v>0.46692339187800014</c:v>
                </c:pt>
                <c:pt idx="1500">
                  <c:v>0.46628825093279996</c:v>
                </c:pt>
              </c:numCache>
            </c:numRef>
          </c:yVal>
        </c:ser>
        <c:axId val="103905152"/>
        <c:axId val="103915520"/>
      </c:scatterChart>
      <c:valAx>
        <c:axId val="103905152"/>
        <c:scaling>
          <c:logBase val="10"/>
          <c:orientation val="minMax"/>
          <c:max val="100"/>
          <c:min val="0.1"/>
        </c:scaling>
        <c:axPos val="b"/>
        <c:majorGridlines/>
        <c:minorGridlines/>
        <c:title>
          <c:tx>
            <c:rich>
              <a:bodyPr/>
              <a:lstStyle/>
              <a:p>
                <a:pPr>
                  <a:defRPr/>
                </a:pPr>
                <a:r>
                  <a:rPr lang="en-US" sz="2000"/>
                  <a:t>Energy  [keV]</a:t>
                </a:r>
              </a:p>
            </c:rich>
          </c:tx>
          <c:layout>
            <c:manualLayout>
              <c:xMode val="edge"/>
              <c:yMode val="edge"/>
              <c:x val="0.43120086801189278"/>
              <c:y val="0.92765456989247308"/>
            </c:manualLayout>
          </c:layout>
        </c:title>
        <c:numFmt formatCode="General" sourceLinked="1"/>
        <c:minorTickMark val="out"/>
        <c:tickLblPos val="nextTo"/>
        <c:crossAx val="103915520"/>
        <c:crosses val="autoZero"/>
        <c:crossBetween val="midCat"/>
        <c:majorUnit val="10"/>
        <c:minorUnit val="10"/>
      </c:valAx>
      <c:valAx>
        <c:axId val="103915520"/>
        <c:scaling>
          <c:orientation val="minMax"/>
          <c:max val="1"/>
          <c:min val="0"/>
        </c:scaling>
        <c:axPos val="l"/>
        <c:majorGridlines>
          <c:spPr>
            <a:ln>
              <a:solidFill>
                <a:schemeClr val="bg1"/>
              </a:solidFill>
            </a:ln>
          </c:spPr>
        </c:majorGridlines>
        <c:title>
          <c:tx>
            <c:rich>
              <a:bodyPr rot="-5400000" vert="horz"/>
              <a:lstStyle/>
              <a:p>
                <a:pPr>
                  <a:defRPr sz="2400"/>
                </a:pPr>
                <a:r>
                  <a:rPr lang="en-US" sz="2400"/>
                  <a:t>QE</a:t>
                </a:r>
              </a:p>
            </c:rich>
          </c:tx>
          <c:layout>
            <c:manualLayout>
              <c:xMode val="edge"/>
              <c:yMode val="edge"/>
              <c:x val="2.2271018334010643E-3"/>
              <c:y val="0.44997195411057495"/>
            </c:manualLayout>
          </c:layout>
        </c:title>
        <c:numFmt formatCode="General" sourceLinked="1"/>
        <c:tickLblPos val="nextTo"/>
        <c:txPr>
          <a:bodyPr/>
          <a:lstStyle/>
          <a:p>
            <a:pPr>
              <a:defRPr sz="1600"/>
            </a:pPr>
            <a:endParaRPr lang="en-US"/>
          </a:p>
        </c:txPr>
        <c:crossAx val="103905152"/>
        <c:crossesAt val="0.1"/>
        <c:crossBetween val="midCat"/>
        <c:majorUnit val="0.1"/>
        <c:minorUnit val="0.05"/>
      </c:valAx>
      <c:spPr>
        <a:solidFill>
          <a:schemeClr val="tx1">
            <a:lumMod val="95000"/>
            <a:lumOff val="5000"/>
          </a:schemeClr>
        </a:solidFill>
      </c:spPr>
    </c:plotArea>
    <c:legend>
      <c:legendPos val="r"/>
      <c:legendEntry>
        <c:idx val="1"/>
        <c:delete val="1"/>
      </c:legendEntry>
      <c:legendEntry>
        <c:idx val="2"/>
        <c:delete val="1"/>
      </c:legendEntry>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egendEntry>
        <c:idx val="11"/>
        <c:delete val="1"/>
      </c:legendEntry>
      <c:legendEntry>
        <c:idx val="12"/>
        <c:delete val="1"/>
      </c:legendEntry>
      <c:legendEntry>
        <c:idx val="14"/>
        <c:delete val="1"/>
      </c:legendEntry>
      <c:layout>
        <c:manualLayout>
          <c:xMode val="edge"/>
          <c:yMode val="edge"/>
          <c:x val="0.82041852305549334"/>
          <c:y val="0.20912489110610774"/>
          <c:w val="0.12975634857025556"/>
          <c:h val="0.2845262553640624"/>
        </c:manualLayout>
      </c:layout>
      <c:spPr>
        <a:solidFill>
          <a:schemeClr val="tx1"/>
        </a:solidFill>
        <a:ln w="12700">
          <a:solidFill>
            <a:schemeClr val="bg1"/>
          </a:solidFill>
        </a:ln>
      </c:spPr>
      <c:txPr>
        <a:bodyPr/>
        <a:lstStyle/>
        <a:p>
          <a:pPr>
            <a:defRPr lang="en-US" sz="1600" b="1" i="0" u="none" strike="noStrike" kern="1200" baseline="0">
              <a:solidFill>
                <a:sysClr val="window" lastClr="FFFFFF"/>
              </a:solidFill>
              <a:latin typeface="+mn-lt"/>
              <a:ea typeface="+mn-ea"/>
              <a:cs typeface="+mn-cs"/>
            </a:defRPr>
          </a:pPr>
          <a:endParaRPr lang="en-US"/>
        </a:p>
      </c:txPr>
    </c:legend>
    <c:plotVisOnly val="1"/>
    <c:dispBlanksAs val="gap"/>
  </c:chart>
  <c:spPr>
    <a:solidFill>
      <a:schemeClr val="accent1">
        <a:lumMod val="40000"/>
        <a:lumOff val="60000"/>
      </a:schemeClr>
    </a:solidFill>
    <a:ln w="25400">
      <a:solidFill>
        <a:schemeClr val="tx1">
          <a:lumMod val="95000"/>
          <a:lumOff val="5000"/>
        </a:schemeClr>
      </a:solidFill>
    </a:ln>
  </c:spPr>
  <c:txPr>
    <a:bodyPr/>
    <a:lstStyle/>
    <a:p>
      <a:pPr>
        <a:defRPr sz="1400" b="1"/>
      </a:pPr>
      <a:endParaRPr lang="en-US"/>
    </a:p>
  </c:txPr>
  <c:externalData r:id="rId1"/>
  <c:userShapes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drawing1.xml><?xml version="1.0" encoding="utf-8"?>
<c:userShapes xmlns:c="http://schemas.openxmlformats.org/drawingml/2006/chart">
  <cdr:relSizeAnchor xmlns:cdr="http://schemas.openxmlformats.org/drawingml/2006/chartDrawing">
    <cdr:from>
      <cdr:x>0.25283</cdr:x>
      <cdr:y>0.25252</cdr:y>
    </cdr:from>
    <cdr:to>
      <cdr:x>0.27049</cdr:x>
      <cdr:y>0.30932</cdr:y>
    </cdr:to>
    <cdr:sp macro="" textlink="">
      <cdr:nvSpPr>
        <cdr:cNvPr id="2049" name="Text Box 1"/>
        <cdr:cNvSpPr txBox="1">
          <a:spLocks xmlns:a="http://schemas.openxmlformats.org/drawingml/2006/main" noChangeArrowheads="1"/>
        </cdr:cNvSpPr>
      </cdr:nvSpPr>
      <cdr:spPr bwMode="auto">
        <a:xfrm xmlns:a="http://schemas.openxmlformats.org/drawingml/2006/main">
          <a:off x="1808563" y="971722"/>
          <a:ext cx="126317" cy="21858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27432" tIns="18288" rIns="0" bIns="0" anchor="t" upright="1">
          <a:spAutoFit/>
        </a:bodyPr>
        <a:lstStyle xmlns:a="http://schemas.openxmlformats.org/drawingml/2006/main"/>
        <a:p xmlns:a="http://schemas.openxmlformats.org/drawingml/2006/main">
          <a:pPr algn="l" rtl="0">
            <a:defRPr sz="1000"/>
          </a:pPr>
          <a:r>
            <a:rPr lang="en-US" sz="1200" b="1" i="0" strike="noStrike">
              <a:solidFill>
                <a:srgbClr val="000000"/>
              </a:solidFill>
              <a:latin typeface="ＭＳ Ｐゴシック"/>
              <a:ea typeface="ＭＳ Ｐゴシック"/>
            </a:rPr>
            <a:t>B</a:t>
          </a:r>
        </a:p>
      </cdr:txBody>
    </cdr:sp>
  </cdr:relSizeAnchor>
  <cdr:relSizeAnchor xmlns:cdr="http://schemas.openxmlformats.org/drawingml/2006/chartDrawing">
    <cdr:from>
      <cdr:x>0.33991</cdr:x>
      <cdr:y>0.57876</cdr:y>
    </cdr:from>
    <cdr:to>
      <cdr:x>0.35815</cdr:x>
      <cdr:y>0.63556</cdr:y>
    </cdr:to>
    <cdr:sp macro="" textlink="">
      <cdr:nvSpPr>
        <cdr:cNvPr id="2050" name="Text Box 2"/>
        <cdr:cNvSpPr txBox="1">
          <a:spLocks xmlns:a="http://schemas.openxmlformats.org/drawingml/2006/main" noChangeArrowheads="1"/>
        </cdr:cNvSpPr>
      </cdr:nvSpPr>
      <cdr:spPr bwMode="auto">
        <a:xfrm xmlns:a="http://schemas.openxmlformats.org/drawingml/2006/main">
          <a:off x="2431470" y="2227126"/>
          <a:ext cx="130485" cy="21858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27432" tIns="18288" rIns="0" bIns="0" anchor="t" upright="1">
          <a:spAutoFit/>
        </a:bodyPr>
        <a:lstStyle xmlns:a="http://schemas.openxmlformats.org/drawingml/2006/main"/>
        <a:p xmlns:a="http://schemas.openxmlformats.org/drawingml/2006/main">
          <a:pPr algn="l" rtl="0">
            <a:defRPr sz="1000"/>
          </a:pPr>
          <a:r>
            <a:rPr lang="en-US" sz="1200" b="1" i="0" strike="noStrike">
              <a:solidFill>
                <a:srgbClr val="000000"/>
              </a:solidFill>
              <a:latin typeface="ＭＳ Ｐゴシック"/>
              <a:ea typeface="ＭＳ Ｐゴシック"/>
            </a:rPr>
            <a:t>C</a:t>
          </a:r>
        </a:p>
      </cdr:txBody>
    </cdr:sp>
  </cdr:relSizeAnchor>
  <cdr:relSizeAnchor xmlns:cdr="http://schemas.openxmlformats.org/drawingml/2006/chartDrawing">
    <cdr:from>
      <cdr:x>0.44992</cdr:x>
      <cdr:y>0.12158</cdr:y>
    </cdr:from>
    <cdr:to>
      <cdr:x>0.4778</cdr:x>
      <cdr:y>0.17839</cdr:y>
    </cdr:to>
    <cdr:sp macro="" textlink="">
      <cdr:nvSpPr>
        <cdr:cNvPr id="2051" name="Text Box 3"/>
        <cdr:cNvSpPr txBox="1">
          <a:spLocks xmlns:a="http://schemas.openxmlformats.org/drawingml/2006/main" noChangeArrowheads="1"/>
        </cdr:cNvSpPr>
      </cdr:nvSpPr>
      <cdr:spPr bwMode="auto">
        <a:xfrm xmlns:a="http://schemas.openxmlformats.org/drawingml/2006/main">
          <a:off x="3225897" y="472186"/>
          <a:ext cx="199658" cy="21915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18288" rIns="0" bIns="0" anchor="t" upright="1"/>
        <a:lstStyle xmlns:a="http://schemas.openxmlformats.org/drawingml/2006/main"/>
        <a:p xmlns:a="http://schemas.openxmlformats.org/drawingml/2006/main">
          <a:pPr algn="l" rtl="0">
            <a:defRPr sz="1000"/>
          </a:pPr>
          <a:r>
            <a:rPr lang="en-US" sz="1200" b="1" i="0" strike="noStrike">
              <a:solidFill>
                <a:srgbClr val="000000"/>
              </a:solidFill>
              <a:latin typeface="ＭＳ Ｐゴシック"/>
              <a:ea typeface="ＭＳ Ｐゴシック"/>
            </a:rPr>
            <a:t>N</a:t>
          </a:r>
        </a:p>
      </cdr:txBody>
    </cdr:sp>
  </cdr:relSizeAnchor>
  <cdr:relSizeAnchor xmlns:cdr="http://schemas.openxmlformats.org/drawingml/2006/chartDrawing">
    <cdr:from>
      <cdr:x>0.57598</cdr:x>
      <cdr:y>0.69896</cdr:y>
    </cdr:from>
    <cdr:to>
      <cdr:x>0.59514</cdr:x>
      <cdr:y>0.75576</cdr:y>
    </cdr:to>
    <cdr:sp macro="" textlink="">
      <cdr:nvSpPr>
        <cdr:cNvPr id="2052" name="Text Box 4"/>
        <cdr:cNvSpPr txBox="1">
          <a:spLocks xmlns:a="http://schemas.openxmlformats.org/drawingml/2006/main" noChangeArrowheads="1"/>
        </cdr:cNvSpPr>
      </cdr:nvSpPr>
      <cdr:spPr bwMode="auto">
        <a:xfrm xmlns:a="http://schemas.openxmlformats.org/drawingml/2006/main">
          <a:off x="4120143" y="2689668"/>
          <a:ext cx="137089" cy="218586"/>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27432" tIns="18288" rIns="0" bIns="0" anchor="t" upright="1">
          <a:spAutoFit/>
        </a:bodyPr>
        <a:lstStyle xmlns:a="http://schemas.openxmlformats.org/drawingml/2006/main"/>
        <a:p xmlns:a="http://schemas.openxmlformats.org/drawingml/2006/main">
          <a:pPr algn="l" rtl="0">
            <a:defRPr sz="1000"/>
          </a:pPr>
          <a:r>
            <a:rPr lang="en-US" sz="1200" b="1" i="0" strike="noStrike">
              <a:solidFill>
                <a:srgbClr val="000000"/>
              </a:solidFill>
              <a:latin typeface="ＭＳ Ｐゴシック"/>
              <a:ea typeface="ＭＳ Ｐゴシック"/>
            </a:rPr>
            <a:t>O</a:t>
          </a:r>
        </a:p>
      </cdr:txBody>
    </cdr:sp>
  </cdr:relSizeAnchor>
</c:userShapes>
</file>

<file path=ppt/drawings/drawing2.xml><?xml version="1.0" encoding="utf-8"?>
<c:userShapes xmlns:c="http://schemas.openxmlformats.org/drawingml/2006/chart">
  <cdr:relSizeAnchor xmlns:cdr="http://schemas.openxmlformats.org/drawingml/2006/chartDrawing">
    <cdr:from>
      <cdr:x>0.13615</cdr:x>
      <cdr:y>0.33197</cdr:y>
    </cdr:from>
    <cdr:to>
      <cdr:x>0.28986</cdr:x>
      <cdr:y>0.53119</cdr:y>
    </cdr:to>
    <cdr:sp macro="" textlink="">
      <cdr:nvSpPr>
        <cdr:cNvPr id="18" name="TextBox 10"/>
        <cdr:cNvSpPr txBox="1"/>
      </cdr:nvSpPr>
      <cdr:spPr>
        <a:xfrm xmlns:a="http://schemas.openxmlformats.org/drawingml/2006/main">
          <a:off x="1181099" y="2089382"/>
          <a:ext cx="1333501" cy="1253893"/>
        </a:xfrm>
        <a:prstGeom xmlns:a="http://schemas.openxmlformats.org/drawingml/2006/main" prst="rect">
          <a:avLst/>
        </a:prstGeom>
        <a:solidFill xmlns:a="http://schemas.openxmlformats.org/drawingml/2006/main">
          <a:schemeClr val="tx1"/>
        </a:solidFill>
        <a:ln xmlns:a="http://schemas.openxmlformats.org/drawingml/2006/main">
          <a:solidFill>
            <a:schemeClr val="bg1"/>
          </a:solidFill>
        </a:ln>
      </cdr:spPr>
      <cdr:txBody>
        <a:bodyPr xmlns:a="http://schemas.openxmlformats.org/drawingml/2006/main" vertOverflow="clip" wrap="square" rtlCol="0"/>
        <a:lstStyle xmlns:a="http://schemas.openxmlformats.org/drawingml/2006/main"/>
        <a:p xmlns:a="http://schemas.openxmlformats.org/drawingml/2006/main">
          <a:r>
            <a:rPr lang="en-US" sz="1400" b="1">
              <a:solidFill>
                <a:schemeClr val="bg1"/>
              </a:solidFill>
            </a:rPr>
            <a:t>8</a:t>
          </a:r>
          <a:r>
            <a:rPr lang="el-GR" sz="1400" b="1">
              <a:solidFill>
                <a:schemeClr val="bg1"/>
              </a:solidFill>
            </a:rPr>
            <a:t>μ</a:t>
          </a:r>
          <a:r>
            <a:rPr lang="en-US" sz="1400" b="1">
              <a:solidFill>
                <a:schemeClr val="bg1"/>
              </a:solidFill>
            </a:rPr>
            <a:t>m Be</a:t>
          </a: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1400" b="1">
              <a:solidFill>
                <a:schemeClr val="bg1"/>
              </a:solidFill>
              <a:effectLst/>
              <a:latin typeface="+mn-lt"/>
              <a:ea typeface="+mn-ea"/>
              <a:cs typeface="+mn-cs"/>
            </a:rPr>
            <a:t>12.5</a:t>
          </a:r>
          <a:r>
            <a:rPr lang="el-GR" sz="1400" b="1">
              <a:solidFill>
                <a:schemeClr val="bg1"/>
              </a:solidFill>
              <a:effectLst/>
              <a:latin typeface="+mn-lt"/>
              <a:ea typeface="+mn-ea"/>
              <a:cs typeface="+mn-cs"/>
            </a:rPr>
            <a:t>μ</a:t>
          </a:r>
          <a:r>
            <a:rPr lang="en-US" sz="1400" b="1">
              <a:solidFill>
                <a:schemeClr val="bg1"/>
              </a:solidFill>
              <a:effectLst/>
              <a:latin typeface="+mn-lt"/>
              <a:ea typeface="+mn-ea"/>
              <a:cs typeface="+mn-cs"/>
            </a:rPr>
            <a:t>m Be</a:t>
          </a: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1400" b="1">
              <a:solidFill>
                <a:schemeClr val="bg1"/>
              </a:solidFill>
              <a:effectLst/>
              <a:latin typeface="+mn-lt"/>
              <a:ea typeface="+mn-ea"/>
              <a:cs typeface="+mn-cs"/>
            </a:rPr>
            <a:t>25</a:t>
          </a:r>
          <a:r>
            <a:rPr lang="el-GR" sz="1400" b="1">
              <a:solidFill>
                <a:schemeClr val="bg1"/>
              </a:solidFill>
              <a:effectLst/>
              <a:latin typeface="+mn-lt"/>
              <a:ea typeface="+mn-ea"/>
              <a:cs typeface="+mn-cs"/>
            </a:rPr>
            <a:t>μ</a:t>
          </a:r>
          <a:r>
            <a:rPr lang="en-US" sz="1400" b="1">
              <a:solidFill>
                <a:schemeClr val="bg1"/>
              </a:solidFill>
              <a:effectLst/>
              <a:latin typeface="+mn-lt"/>
              <a:ea typeface="+mn-ea"/>
              <a:cs typeface="+mn-cs"/>
            </a:rPr>
            <a:t>m Be</a:t>
          </a: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1400" b="1">
              <a:solidFill>
                <a:schemeClr val="bg1"/>
              </a:solidFill>
              <a:effectLst/>
              <a:latin typeface="+mn-lt"/>
              <a:ea typeface="+mn-ea"/>
              <a:cs typeface="+mn-cs"/>
            </a:rPr>
            <a:t>Polymer 1</a:t>
          </a: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r>
            <a:rPr lang="en-US" sz="1400" b="1">
              <a:solidFill>
                <a:schemeClr val="bg1"/>
              </a:solidFill>
              <a:effectLst/>
              <a:latin typeface="+mn-lt"/>
              <a:ea typeface="+mn-ea"/>
              <a:cs typeface="+mn-cs"/>
            </a:rPr>
            <a:t>Polymer 2</a:t>
          </a:r>
        </a:p>
        <a:p xmlns:a="http://schemas.openxmlformats.org/drawingml/2006/main">
          <a:pPr marL="0" marR="0" indent="0" defTabSz="914400" eaLnBrk="1" fontAlgn="auto" latinLnBrk="0" hangingPunct="1">
            <a:lnSpc>
              <a:spcPct val="100000"/>
            </a:lnSpc>
            <a:spcBef>
              <a:spcPts val="0"/>
            </a:spcBef>
            <a:spcAft>
              <a:spcPts val="0"/>
            </a:spcAft>
            <a:buClrTx/>
            <a:buSzTx/>
            <a:buFontTx/>
            <a:buNone/>
            <a:tabLst/>
            <a:defRPr/>
          </a:pPr>
          <a:endParaRPr lang="en-US" sz="1400">
            <a:solidFill>
              <a:schemeClr val="bg1"/>
            </a:solidFill>
            <a:effectLst/>
          </a:endParaRPr>
        </a:p>
        <a:p xmlns:a="http://schemas.openxmlformats.org/drawingml/2006/main">
          <a:endParaRPr lang="en-US" sz="1400" b="1">
            <a:solidFill>
              <a:schemeClr val="bg1"/>
            </a:solidFill>
          </a:endParaRPr>
        </a:p>
      </cdr:txBody>
    </cdr:sp>
  </cdr:relSizeAnchor>
  <cdr:relSizeAnchor xmlns:cdr="http://schemas.openxmlformats.org/drawingml/2006/chartDrawing">
    <cdr:from>
      <cdr:x>0.22837</cdr:x>
      <cdr:y>0.42525</cdr:y>
    </cdr:from>
    <cdr:to>
      <cdr:x>0.4293</cdr:x>
      <cdr:y>0.56448</cdr:y>
    </cdr:to>
    <cdr:sp macro="" textlink="">
      <cdr:nvSpPr>
        <cdr:cNvPr id="21" name="Straight Arrow Connector 2"/>
        <cdr:cNvSpPr/>
      </cdr:nvSpPr>
      <cdr:spPr>
        <a:xfrm xmlns:a="http://schemas.openxmlformats.org/drawingml/2006/main">
          <a:off x="1981201" y="2676525"/>
          <a:ext cx="1743074" cy="876299"/>
        </a:xfrm>
        <a:prstGeom xmlns:a="http://schemas.openxmlformats.org/drawingml/2006/main" prst="straightConnector1">
          <a:avLst/>
        </a:prstGeom>
        <a:ln xmlns:a="http://schemas.openxmlformats.org/drawingml/2006/main" w="22225">
          <a:solidFill>
            <a:srgbClr val="00CC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0.24814</cdr:x>
      <cdr:y>0.39499</cdr:y>
    </cdr:from>
    <cdr:to>
      <cdr:x>0.41393</cdr:x>
      <cdr:y>0.50395</cdr:y>
    </cdr:to>
    <cdr:sp macro="" textlink="">
      <cdr:nvSpPr>
        <cdr:cNvPr id="22" name="Straight Arrow Connector 7"/>
        <cdr:cNvSpPr/>
      </cdr:nvSpPr>
      <cdr:spPr>
        <a:xfrm xmlns:a="http://schemas.openxmlformats.org/drawingml/2006/main">
          <a:off x="2152649" y="2486026"/>
          <a:ext cx="1438276" cy="685800"/>
        </a:xfrm>
        <a:prstGeom xmlns:a="http://schemas.openxmlformats.org/drawingml/2006/main" prst="straightConnector1">
          <a:avLst/>
        </a:prstGeom>
        <a:ln xmlns:a="http://schemas.openxmlformats.org/drawingml/2006/main" w="22225">
          <a:solidFill>
            <a:srgbClr val="00CC00"/>
          </a:solidFill>
          <a:prstDash val="dash"/>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0.22508</cdr:x>
      <cdr:y>0.36018</cdr:y>
    </cdr:from>
    <cdr:to>
      <cdr:x>0.39966</cdr:x>
      <cdr:y>0.46309</cdr:y>
    </cdr:to>
    <cdr:sp macro="" textlink="">
      <cdr:nvSpPr>
        <cdr:cNvPr id="23" name="Straight Arrow Connector 9"/>
        <cdr:cNvSpPr/>
      </cdr:nvSpPr>
      <cdr:spPr>
        <a:xfrm xmlns:a="http://schemas.openxmlformats.org/drawingml/2006/main">
          <a:off x="1952624" y="2266950"/>
          <a:ext cx="1514476" cy="647700"/>
        </a:xfrm>
        <a:prstGeom xmlns:a="http://schemas.openxmlformats.org/drawingml/2006/main" prst="straightConnector1">
          <a:avLst/>
        </a:prstGeom>
        <a:ln xmlns:a="http://schemas.openxmlformats.org/drawingml/2006/main" w="22225">
          <a:solidFill>
            <a:srgbClr val="00CC00"/>
          </a:solidFill>
          <a:prstDash val="sysDot"/>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0.23386</cdr:x>
      <cdr:y>0.45401</cdr:y>
    </cdr:from>
    <cdr:to>
      <cdr:x>0.32939</cdr:x>
      <cdr:y>0.51908</cdr:y>
    </cdr:to>
    <cdr:sp macro="" textlink="">
      <cdr:nvSpPr>
        <cdr:cNvPr id="7" name="Straight Arrow Connector 6"/>
        <cdr:cNvSpPr/>
      </cdr:nvSpPr>
      <cdr:spPr>
        <a:xfrm xmlns:a="http://schemas.openxmlformats.org/drawingml/2006/main">
          <a:off x="2028825" y="2857500"/>
          <a:ext cx="828675" cy="409575"/>
        </a:xfrm>
        <a:prstGeom xmlns:a="http://schemas.openxmlformats.org/drawingml/2006/main" prst="straightConnector1">
          <a:avLst/>
        </a:prstGeom>
        <a:ln xmlns:a="http://schemas.openxmlformats.org/drawingml/2006/main" w="22225">
          <a:solidFill>
            <a:srgbClr val="FFC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0.23606</cdr:x>
      <cdr:y>0.49941</cdr:y>
    </cdr:from>
    <cdr:to>
      <cdr:x>0.33927</cdr:x>
      <cdr:y>0.56599</cdr:y>
    </cdr:to>
    <cdr:sp macro="" textlink="">
      <cdr:nvSpPr>
        <cdr:cNvPr id="8" name="Straight Arrow Connector 7"/>
        <cdr:cNvSpPr/>
      </cdr:nvSpPr>
      <cdr:spPr>
        <a:xfrm xmlns:a="http://schemas.openxmlformats.org/drawingml/2006/main">
          <a:off x="2047876" y="3143251"/>
          <a:ext cx="895349" cy="419099"/>
        </a:xfrm>
        <a:prstGeom xmlns:a="http://schemas.openxmlformats.org/drawingml/2006/main" prst="straightConnector1">
          <a:avLst/>
        </a:prstGeom>
        <a:ln xmlns:a="http://schemas.openxmlformats.org/drawingml/2006/main" w="22225">
          <a:solidFill>
            <a:srgbClr val="FF66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0.12407</cdr:x>
      <cdr:y>0.26938</cdr:y>
    </cdr:from>
    <cdr:to>
      <cdr:x>0.31554</cdr:x>
      <cdr:y>0.32724</cdr:y>
    </cdr:to>
    <cdr:sp macro="" textlink="">
      <cdr:nvSpPr>
        <cdr:cNvPr id="9" name="TextBox 1"/>
        <cdr:cNvSpPr txBox="1"/>
      </cdr:nvSpPr>
      <cdr:spPr>
        <a:xfrm xmlns:a="http://schemas.openxmlformats.org/drawingml/2006/main">
          <a:off x="1076335" y="1695470"/>
          <a:ext cx="1661076" cy="364169"/>
        </a:xfrm>
        <a:prstGeom xmlns:a="http://schemas.openxmlformats.org/drawingml/2006/main" prst="rect">
          <a:avLst/>
        </a:prstGeom>
        <a:solidFill xmlns:a="http://schemas.openxmlformats.org/drawingml/2006/main">
          <a:schemeClr val="tx1"/>
        </a:solidFill>
        <a:ln xmlns:a="http://schemas.openxmlformats.org/drawingml/2006/main" w="38100">
          <a:solidFill>
            <a:schemeClr val="tx1">
              <a:lumMod val="95000"/>
              <a:lumOff val="5000"/>
            </a:schemeClr>
          </a:solidFill>
        </a:ln>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a:solidFill>
                <a:schemeClr val="bg1"/>
              </a:solidFill>
            </a:rPr>
            <a:t>  </a:t>
          </a:r>
          <a:r>
            <a:rPr lang="en-US" sz="1600" b="1" u="sng">
              <a:solidFill>
                <a:schemeClr val="bg1"/>
              </a:solidFill>
            </a:rPr>
            <a:t>Window type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EBF6E94A-E8FF-4DFD-8934-B22EB01300CA}" type="datetimeFigureOut">
              <a:rPr lang="en-US" smtClean="0"/>
              <a:pPr/>
              <a:t>6/27/2017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A544C0F-2AD0-404D-87F0-531CE9233AB6}"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 1"/>
          <p:cNvSpPr>
            <a:spLocks noGrp="1" noRot="1" noChangeAspect="1" noTextEdit="1"/>
          </p:cNvSpPr>
          <p:nvPr>
            <p:ph type="sldImg"/>
          </p:nvPr>
        </p:nvSpPr>
        <p:spPr>
          <a:ln/>
        </p:spPr>
      </p:sp>
      <p:sp>
        <p:nvSpPr>
          <p:cNvPr id="20483" name="ノート プレースホルダ 2"/>
          <p:cNvSpPr>
            <a:spLocks noGrp="1"/>
          </p:cNvSpPr>
          <p:nvPr>
            <p:ph type="body" idx="1"/>
          </p:nvPr>
        </p:nvSpPr>
        <p:spPr>
          <a:noFill/>
          <a:ln/>
        </p:spPr>
        <p:txBody>
          <a:bodyPr/>
          <a:lstStyle/>
          <a:p>
            <a:pPr eaLnBrk="1" hangingPunct="1"/>
            <a:endParaRPr lang="ja-JP" altLang="en-US" smtClean="0">
              <a:latin typeface="Times New Roman" pitchFamily="18" charset="0"/>
            </a:endParaRPr>
          </a:p>
        </p:txBody>
      </p:sp>
      <p:sp>
        <p:nvSpPr>
          <p:cNvPr id="20484" name="スライド番号プレースホルダ 3"/>
          <p:cNvSpPr>
            <a:spLocks noGrp="1"/>
          </p:cNvSpPr>
          <p:nvPr>
            <p:ph type="sldNum" sz="quarter" idx="5"/>
          </p:nvPr>
        </p:nvSpPr>
        <p:spPr>
          <a:noFill/>
        </p:spPr>
        <p:txBody>
          <a:bodyPr/>
          <a:lstStyle/>
          <a:p>
            <a:fld id="{E27B0D73-3921-4962-9E0C-4A86B3E007F8}" type="slidenum">
              <a:rPr lang="en-US" altLang="ja-JP" smtClean="0">
                <a:latin typeface="Times New Roman" pitchFamily="18" charset="0"/>
                <a:ea typeface="ＭＳ Ｐゴシック" pitchFamily="50" charset="-128"/>
              </a:rPr>
              <a:pPr/>
              <a:t>1</a:t>
            </a:fld>
            <a:endParaRPr lang="en-US" altLang="ja-JP" smtClean="0">
              <a:latin typeface="Times New Roman" pitchFamily="18" charset="0"/>
              <a:ea typeface="ＭＳ Ｐゴシック" pitchFamily="50"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BD6F007E-7051-4225-921D-4B41044639A9}" type="slidenum">
              <a:rPr lang="en-US" smtClean="0"/>
              <a:pPr/>
              <a:t>15</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BD6F007E-7051-4225-921D-4B41044639A9}" type="slidenum">
              <a:rPr lang="en-US" smtClean="0"/>
              <a:pPr/>
              <a:t>16</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BD6F007E-7051-4225-921D-4B41044639A9}" type="slidenum">
              <a:rPr lang="en-US" smtClean="0"/>
              <a:pPr/>
              <a:t>17</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2BFA89B0-B979-4C59-B827-0E9470615C49}" type="slidenum">
              <a:rPr lang="en-US">
                <a:latin typeface="Arial" pitchFamily="34" charset="0"/>
                <a:cs typeface="Arial" pitchFamily="34" charset="0"/>
              </a:rPr>
              <a:pPr/>
              <a:t>18</a:t>
            </a:fld>
            <a:endParaRPr lang="en-US">
              <a:latin typeface="Arial" pitchFamily="34" charset="0"/>
              <a:cs typeface="Arial" pitchFamily="34"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14906032-2FBB-41C9-83E2-DB6640E1E8B6}" type="slidenum">
              <a:rPr lang="en-US">
                <a:latin typeface="Arial" pitchFamily="34" charset="0"/>
                <a:cs typeface="Arial" pitchFamily="34" charset="0"/>
              </a:rPr>
              <a:pPr/>
              <a:t>19</a:t>
            </a:fld>
            <a:endParaRPr lang="en-US">
              <a:latin typeface="Arial" pitchFamily="34" charset="0"/>
              <a:cs typeface="Arial"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6D2EA678-3162-42C7-A860-46904410D2F5}" type="slidenum">
              <a:rPr lang="en-US">
                <a:latin typeface="Arial" pitchFamily="34" charset="0"/>
                <a:cs typeface="Arial" pitchFamily="34" charset="0"/>
              </a:rPr>
              <a:pPr/>
              <a:t>20</a:t>
            </a:fld>
            <a:endParaRPr lang="en-US">
              <a:latin typeface="Arial" pitchFamily="34" charset="0"/>
              <a:cs typeface="Arial" pitchFamily="34"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3E9665D-CD0B-44F5-BB4E-FAA9F7700409}" type="slidenum">
              <a:rPr lang="en-US" smtClean="0"/>
              <a:pPr>
                <a:defRPr/>
              </a:pPr>
              <a:t>25</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3E9665D-CD0B-44F5-BB4E-FAA9F7700409}" type="slidenum">
              <a:rPr lang="en-US" smtClean="0"/>
              <a:pPr>
                <a:defRPr/>
              </a:pPr>
              <a:t>26</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CB5316CD-B103-449C-BB56-4D78CB9E7B77}" type="slidenum">
              <a:rPr lang="en-US" smtClean="0"/>
              <a:pPr/>
              <a:t>27</a:t>
            </a:fld>
            <a:endParaRPr lang="en-US" smtClean="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3E9665D-CD0B-44F5-BB4E-FAA9F7700409}" type="slidenum">
              <a:rPr lang="en-US" smtClean="0"/>
              <a:pPr>
                <a:defRPr/>
              </a:pPr>
              <a:t>28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03F9EFBC-B07E-4C45-B01B-A4D1B786F3D6}" type="slidenum">
              <a:rPr lang="en-US" smtClean="0"/>
              <a:pPr/>
              <a:t>3</a:t>
            </a:fld>
            <a:endParaRPr lang="en-US" smtClean="0"/>
          </a:p>
        </p:txBody>
      </p:sp>
      <p:sp>
        <p:nvSpPr>
          <p:cNvPr id="46083" name="Rectangle 2"/>
          <p:cNvSpPr>
            <a:spLocks noGrp="1" noRot="1" noChangeAspect="1" noChangeArrowheads="1" noTextEdit="1"/>
          </p:cNvSpPr>
          <p:nvPr>
            <p:ph type="sldImg"/>
          </p:nvPr>
        </p:nvSpPr>
        <p:spPr>
          <a:xfrm>
            <a:off x="1190625" y="703263"/>
            <a:ext cx="4630738" cy="3473450"/>
          </a:xfrm>
          <a:ln/>
        </p:spPr>
      </p:sp>
      <p:sp>
        <p:nvSpPr>
          <p:cNvPr id="46084" name="Rectangle 3"/>
          <p:cNvSpPr>
            <a:spLocks noGrp="1" noChangeArrowheads="1"/>
          </p:cNvSpPr>
          <p:nvPr>
            <p:ph type="body" idx="1"/>
          </p:nvPr>
        </p:nvSpPr>
        <p:spPr>
          <a:xfrm>
            <a:off x="934932" y="4413571"/>
            <a:ext cx="5140537" cy="4185282"/>
          </a:xfrm>
          <a:noFill/>
          <a:ln/>
        </p:spPr>
        <p:txBody>
          <a:bodyPr lIns="93588" tIns="46794" rIns="93588" bIns="46794"/>
          <a:lstStyle/>
          <a:p>
            <a:pPr eaLnBrk="1" hangingPunct="1"/>
            <a:r>
              <a:rPr lang="en-US" sz="900" dirty="0" smtClean="0">
                <a:latin typeface="Arial" pitchFamily="34" charset="0"/>
                <a:cs typeface="Arial" pitchFamily="34" charset="0"/>
              </a:rPr>
              <a:t>A basic drift detector structure is constructed from a high resistivity silicon starting material that has reverse bias applied to electrodes on both the front and back of the device so that the bulk of the detector is fully depleted, producing a parabolic shaped potential valley within the detector from the front to the back side . The bottom of the potential valley corresponds to the minimum potential energy for electrons, and is where the electrons are transported. By then applying a radial potential gradient across the back surface of the detector (with potential increasing with the radius), the drift valley can be forced to tilt along the detector toward the collection anode.  The detector structure thus focuses the electron collection to the small anode with the induced signal occurring predominantly between the anode and the adjacent focusing electrode.  </a:t>
            </a:r>
          </a:p>
          <a:p>
            <a:pPr eaLnBrk="1" hangingPunct="1"/>
            <a:r>
              <a:rPr lang="en-US" sz="900" dirty="0" smtClean="0">
                <a:latin typeface="Arial" pitchFamily="34" charset="0"/>
                <a:cs typeface="Arial" pitchFamily="34" charset="0"/>
              </a:rPr>
              <a:t>The drift structure has a very small capacitance of less than 100 </a:t>
            </a:r>
            <a:r>
              <a:rPr lang="en-US" sz="900" dirty="0" err="1" smtClean="0">
                <a:latin typeface="Arial" pitchFamily="34" charset="0"/>
                <a:cs typeface="Arial" pitchFamily="34" charset="0"/>
              </a:rPr>
              <a:t>fempto</a:t>
            </a:r>
            <a:r>
              <a:rPr lang="en-US" sz="900" dirty="0" smtClean="0">
                <a:latin typeface="Arial" pitchFamily="34" charset="0"/>
                <a:cs typeface="Arial" pitchFamily="34" charset="0"/>
              </a:rPr>
              <a:t> farads.  If one can preserve the low capacitance by either integrating the front end FET or by using low capacitance external FETs, this leads to low noise at very short optimal shaping times.</a:t>
            </a:r>
          </a:p>
          <a:p>
            <a:pPr eaLnBrk="1" hangingPunct="1"/>
            <a:r>
              <a:rPr lang="en-US" sz="900" dirty="0" smtClean="0">
                <a:latin typeface="Arial" pitchFamily="34" charset="0"/>
                <a:cs typeface="Arial" pitchFamily="34" charset="0"/>
              </a:rPr>
              <a:t>When the device is used as a direct detector such as for </a:t>
            </a:r>
            <a:r>
              <a:rPr lang="en-US" sz="900" dirty="0" err="1" smtClean="0">
                <a:latin typeface="Arial" pitchFamily="34" charset="0"/>
                <a:cs typeface="Arial" pitchFamily="34" charset="0"/>
              </a:rPr>
              <a:t>for</a:t>
            </a:r>
            <a:r>
              <a:rPr lang="en-US" sz="900" dirty="0" smtClean="0">
                <a:latin typeface="Arial" pitchFamily="34" charset="0"/>
                <a:cs typeface="Arial" pitchFamily="34" charset="0"/>
              </a:rPr>
              <a:t> x-rays, the drift time of the device is inconsequential for devices with area up to at least one square cm.  This is because the charge corresponding to the individual x-ray interactions propagate independently from discrete locations to the anode, and are effectively shielded by the surrounding rings until they are in the vicinity of the anode at which time the pulses are formed.  In this case the temporal broadening of the charge pulse is due mainly  to diffusion of the migrating carriers which can be kept small enough to still use the optimal fast shaping times for the best signal to noise.</a:t>
            </a:r>
          </a:p>
          <a:p>
            <a:pPr eaLnBrk="1" hangingPunct="1"/>
            <a:r>
              <a:rPr lang="en-US" sz="900" dirty="0" smtClean="0">
                <a:latin typeface="Arial" pitchFamily="34" charset="0"/>
                <a:cs typeface="Arial" pitchFamily="34" charset="0"/>
              </a:rPr>
              <a:t>On the other hand, in the case where the drift detector is coupled to a </a:t>
            </a:r>
            <a:r>
              <a:rPr lang="en-US" sz="900" dirty="0" err="1" smtClean="0">
                <a:latin typeface="Arial" pitchFamily="34" charset="0"/>
                <a:cs typeface="Arial" pitchFamily="34" charset="0"/>
              </a:rPr>
              <a:t>scintillator</a:t>
            </a:r>
            <a:r>
              <a:rPr lang="en-US" sz="900" dirty="0" smtClean="0">
                <a:latin typeface="Arial" pitchFamily="34" charset="0"/>
                <a:cs typeface="Arial" pitchFamily="34" charset="0"/>
              </a:rPr>
              <a:t> and used as a </a:t>
            </a:r>
            <a:r>
              <a:rPr lang="en-US" sz="900" dirty="0" err="1" smtClean="0">
                <a:latin typeface="Arial" pitchFamily="34" charset="0"/>
                <a:cs typeface="Arial" pitchFamily="34" charset="0"/>
              </a:rPr>
              <a:t>photodetector</a:t>
            </a:r>
            <a:r>
              <a:rPr lang="en-US" sz="900" dirty="0" smtClean="0">
                <a:latin typeface="Arial" pitchFamily="34" charset="0"/>
                <a:cs typeface="Arial" pitchFamily="34" charset="0"/>
              </a:rPr>
              <a:t>, gamma ray interactions in the </a:t>
            </a:r>
            <a:r>
              <a:rPr lang="en-US" sz="900" dirty="0" err="1" smtClean="0">
                <a:latin typeface="Arial" pitchFamily="34" charset="0"/>
                <a:cs typeface="Arial" pitchFamily="34" charset="0"/>
              </a:rPr>
              <a:t>scintillator</a:t>
            </a:r>
            <a:r>
              <a:rPr lang="en-US" sz="900" dirty="0" smtClean="0">
                <a:latin typeface="Arial" pitchFamily="34" charset="0"/>
                <a:cs typeface="Arial" pitchFamily="34" charset="0"/>
              </a:rPr>
              <a:t> lead to light which is spread over the entire active area of the </a:t>
            </a:r>
            <a:r>
              <a:rPr lang="en-US" sz="900" dirty="0" err="1" smtClean="0">
                <a:latin typeface="Arial" pitchFamily="34" charset="0"/>
                <a:cs typeface="Arial" pitchFamily="34" charset="0"/>
              </a:rPr>
              <a:t>photodetector</a:t>
            </a:r>
            <a:r>
              <a:rPr lang="en-US" sz="900" dirty="0" smtClean="0">
                <a:latin typeface="Arial" pitchFamily="34" charset="0"/>
                <a:cs typeface="Arial" pitchFamily="34" charset="0"/>
              </a:rPr>
              <a:t>.  Thus charges migrate from throughout the detector towards the anode, and it is necessary to wait for all of it to arrive before the whole signal is formed.  In his case, the drift time of the detector should be on the same order as the </a:t>
            </a:r>
            <a:r>
              <a:rPr lang="en-US" sz="900" dirty="0" err="1" smtClean="0">
                <a:latin typeface="Arial" pitchFamily="34" charset="0"/>
                <a:cs typeface="Arial" pitchFamily="34" charset="0"/>
              </a:rPr>
              <a:t>scintillator</a:t>
            </a:r>
            <a:r>
              <a:rPr lang="en-US" sz="900" dirty="0" smtClean="0">
                <a:latin typeface="Arial" pitchFamily="34" charset="0"/>
                <a:cs typeface="Arial" pitchFamily="34" charset="0"/>
              </a:rPr>
              <a:t> decay constant.  Longer decay time </a:t>
            </a:r>
            <a:r>
              <a:rPr lang="en-US" sz="900" dirty="0" err="1" smtClean="0">
                <a:latin typeface="Arial" pitchFamily="34" charset="0"/>
                <a:cs typeface="Arial" pitchFamily="34" charset="0"/>
              </a:rPr>
              <a:t>scintillators</a:t>
            </a:r>
            <a:r>
              <a:rPr lang="en-US" sz="900" dirty="0" smtClean="0">
                <a:latin typeface="Arial" pitchFamily="34" charset="0"/>
                <a:cs typeface="Arial" pitchFamily="34" charset="0"/>
              </a:rPr>
              <a:t> and larger area devices then must employ longer than optimum shaping time.  However as you will see, very good results are still obtained.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44551C73-BC74-432A-BF77-C72C99469D5D}" type="slidenum">
              <a:rPr lang="en-US" smtClean="0"/>
              <a:pPr/>
              <a:t>34</a:t>
            </a:fld>
            <a:endParaRPr lang="en-US" smtClean="0"/>
          </a:p>
        </p:txBody>
      </p:sp>
      <p:sp>
        <p:nvSpPr>
          <p:cNvPr id="44035" name="Rectangle 2"/>
          <p:cNvSpPr>
            <a:spLocks noGrp="1" noRot="1" noChangeAspect="1" noChangeArrowheads="1" noTextEdit="1"/>
          </p:cNvSpPr>
          <p:nvPr>
            <p:ph type="sldImg"/>
          </p:nvPr>
        </p:nvSpPr>
        <p:spPr>
          <a:xfrm>
            <a:off x="1190625" y="703263"/>
            <a:ext cx="4630738" cy="3473450"/>
          </a:xfrm>
          <a:ln/>
        </p:spPr>
      </p:sp>
      <p:sp>
        <p:nvSpPr>
          <p:cNvPr id="44036" name="Rectangle 3"/>
          <p:cNvSpPr>
            <a:spLocks noGrp="1" noChangeArrowheads="1"/>
          </p:cNvSpPr>
          <p:nvPr>
            <p:ph type="body" idx="1"/>
          </p:nvPr>
        </p:nvSpPr>
        <p:spPr>
          <a:xfrm>
            <a:off x="934932" y="4413571"/>
            <a:ext cx="5140538" cy="4185282"/>
          </a:xfrm>
          <a:noFill/>
          <a:ln/>
        </p:spPr>
        <p:txBody>
          <a:bodyPr lIns="92187" tIns="46093" rIns="92187" bIns="46093"/>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6678608D-87F1-4700-91B5-05C4BFA47C4C}" type="slidenum">
              <a:rPr lang="en-US" smtClean="0">
                <a:latin typeface="Arial" pitchFamily="34" charset="0"/>
                <a:cs typeface="Arial" pitchFamily="34" charset="0"/>
              </a:rPr>
              <a:pPr/>
              <a:t>35</a:t>
            </a:fld>
            <a:endParaRPr lang="en-US" smtClean="0">
              <a:latin typeface="Arial" pitchFamily="34" charset="0"/>
              <a:cs typeface="Arial"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6678608D-87F1-4700-91B5-05C4BFA47C4C}" type="slidenum">
              <a:rPr lang="en-US" smtClean="0">
                <a:latin typeface="Arial" pitchFamily="34" charset="0"/>
                <a:cs typeface="Arial" pitchFamily="34" charset="0"/>
              </a:rPr>
              <a:pPr/>
              <a:t>36</a:t>
            </a:fld>
            <a:endParaRPr lang="en-US" smtClean="0">
              <a:latin typeface="Arial" pitchFamily="34" charset="0"/>
              <a:cs typeface="Arial"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75FB240F-C33D-4ADB-9EC9-B9506C855986}" type="slidenum">
              <a:rPr lang="en-US" smtClean="0">
                <a:latin typeface="Arial" pitchFamily="34" charset="0"/>
                <a:cs typeface="Arial" pitchFamily="34" charset="0"/>
              </a:rPr>
              <a:pPr/>
              <a:t>37</a:t>
            </a:fld>
            <a:endParaRPr lang="en-US" smtClean="0">
              <a:latin typeface="Arial" pitchFamily="34" charset="0"/>
              <a:cs typeface="Arial" pitchFamily="34" charset="0"/>
            </a:endParaRP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9C2EE379-6FF4-4521-B535-BED2F017C6D0}" type="slidenum">
              <a:rPr lang="en-US" smtClean="0"/>
              <a:pPr/>
              <a:t>43</a:t>
            </a:fld>
            <a:endParaRPr 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03F9EFBC-B07E-4C45-B01B-A4D1B786F3D6}" type="slidenum">
              <a:rPr lang="en-US" smtClean="0"/>
              <a:pPr/>
              <a:t>4</a:t>
            </a:fld>
            <a:endParaRPr lang="en-US" smtClean="0"/>
          </a:p>
        </p:txBody>
      </p:sp>
      <p:sp>
        <p:nvSpPr>
          <p:cNvPr id="46083" name="Rectangle 2"/>
          <p:cNvSpPr>
            <a:spLocks noGrp="1" noRot="1" noChangeAspect="1" noChangeArrowheads="1" noTextEdit="1"/>
          </p:cNvSpPr>
          <p:nvPr>
            <p:ph type="sldImg"/>
          </p:nvPr>
        </p:nvSpPr>
        <p:spPr>
          <a:xfrm>
            <a:off x="1190625" y="703263"/>
            <a:ext cx="4630738" cy="3473450"/>
          </a:xfrm>
          <a:ln/>
        </p:spPr>
      </p:sp>
      <p:sp>
        <p:nvSpPr>
          <p:cNvPr id="46084" name="Rectangle 3"/>
          <p:cNvSpPr>
            <a:spLocks noGrp="1" noChangeArrowheads="1"/>
          </p:cNvSpPr>
          <p:nvPr>
            <p:ph type="body" idx="1"/>
          </p:nvPr>
        </p:nvSpPr>
        <p:spPr>
          <a:xfrm>
            <a:off x="934932" y="4413571"/>
            <a:ext cx="5140537" cy="4185282"/>
          </a:xfrm>
          <a:noFill/>
          <a:ln/>
        </p:spPr>
        <p:txBody>
          <a:bodyPr lIns="93588" tIns="46794" rIns="93588" bIns="46794"/>
          <a:lstStyle/>
          <a:p>
            <a:pPr eaLnBrk="1" hangingPunct="1"/>
            <a:r>
              <a:rPr lang="en-US" sz="900" dirty="0" smtClean="0">
                <a:latin typeface="Arial" pitchFamily="34" charset="0"/>
                <a:cs typeface="Arial" pitchFamily="34" charset="0"/>
              </a:rPr>
              <a:t>A basic drift detector structure is constructed from a high resistivity silicon starting material that has reverse bias applied to electrodes on both the front and back of the device so that the bulk of the detector is fully depleted, producing a parabolic shaped potential valley within the detector from the front to the back side . The bottom of the potential valley corresponds to the minimum potential energy for electrons, and is where the electrons are transported. By then applying a radial potential gradient across the back surface of the detector (with potential increasing with the radius), the drift valley can be forced to tilt along the detector toward the collection anode.  The detector structure thus focuses the electron collection to the small anode with the induced signal occurring predominantly between the anode and the adjacent focusing electrode.  </a:t>
            </a:r>
          </a:p>
          <a:p>
            <a:pPr eaLnBrk="1" hangingPunct="1"/>
            <a:r>
              <a:rPr lang="en-US" sz="900" dirty="0" smtClean="0">
                <a:latin typeface="Arial" pitchFamily="34" charset="0"/>
                <a:cs typeface="Arial" pitchFamily="34" charset="0"/>
              </a:rPr>
              <a:t>The drift structure has a very small capacitance of less than 100 </a:t>
            </a:r>
            <a:r>
              <a:rPr lang="en-US" sz="900" dirty="0" err="1" smtClean="0">
                <a:latin typeface="Arial" pitchFamily="34" charset="0"/>
                <a:cs typeface="Arial" pitchFamily="34" charset="0"/>
              </a:rPr>
              <a:t>fempto</a:t>
            </a:r>
            <a:r>
              <a:rPr lang="en-US" sz="900" dirty="0" smtClean="0">
                <a:latin typeface="Arial" pitchFamily="34" charset="0"/>
                <a:cs typeface="Arial" pitchFamily="34" charset="0"/>
              </a:rPr>
              <a:t> farads.  If one can preserve the low capacitance by either integrating the front end FET or by using low capacitance external FETs, this leads to low noise at very short optimal shaping times.</a:t>
            </a:r>
          </a:p>
          <a:p>
            <a:pPr eaLnBrk="1" hangingPunct="1"/>
            <a:r>
              <a:rPr lang="en-US" sz="900" dirty="0" smtClean="0">
                <a:latin typeface="Arial" pitchFamily="34" charset="0"/>
                <a:cs typeface="Arial" pitchFamily="34" charset="0"/>
              </a:rPr>
              <a:t>When the device is used as a direct detector such as for </a:t>
            </a:r>
            <a:r>
              <a:rPr lang="en-US" sz="900" dirty="0" err="1" smtClean="0">
                <a:latin typeface="Arial" pitchFamily="34" charset="0"/>
                <a:cs typeface="Arial" pitchFamily="34" charset="0"/>
              </a:rPr>
              <a:t>for</a:t>
            </a:r>
            <a:r>
              <a:rPr lang="en-US" sz="900" dirty="0" smtClean="0">
                <a:latin typeface="Arial" pitchFamily="34" charset="0"/>
                <a:cs typeface="Arial" pitchFamily="34" charset="0"/>
              </a:rPr>
              <a:t> x-rays, the drift time of the device is inconsequential for devices with area up to at least one square cm.  This is because the charge corresponding to the individual x-ray interactions propagate independently from discrete locations to the anode, and are effectively shielded by the surrounding rings until they are in the vicinity of the anode at which time the pulses are formed.  In this case the temporal broadening of the charge pulse is due mainly  to diffusion of the migrating carriers which can be kept small enough to still use the optimal fast shaping times for the best signal to noise.</a:t>
            </a:r>
          </a:p>
          <a:p>
            <a:pPr eaLnBrk="1" hangingPunct="1"/>
            <a:r>
              <a:rPr lang="en-US" sz="900" dirty="0" smtClean="0">
                <a:latin typeface="Arial" pitchFamily="34" charset="0"/>
                <a:cs typeface="Arial" pitchFamily="34" charset="0"/>
              </a:rPr>
              <a:t>On the other hand, in the case where the drift detector is coupled to a </a:t>
            </a:r>
            <a:r>
              <a:rPr lang="en-US" sz="900" dirty="0" err="1" smtClean="0">
                <a:latin typeface="Arial" pitchFamily="34" charset="0"/>
                <a:cs typeface="Arial" pitchFamily="34" charset="0"/>
              </a:rPr>
              <a:t>scintillator</a:t>
            </a:r>
            <a:r>
              <a:rPr lang="en-US" sz="900" dirty="0" smtClean="0">
                <a:latin typeface="Arial" pitchFamily="34" charset="0"/>
                <a:cs typeface="Arial" pitchFamily="34" charset="0"/>
              </a:rPr>
              <a:t> and used as a </a:t>
            </a:r>
            <a:r>
              <a:rPr lang="en-US" sz="900" dirty="0" err="1" smtClean="0">
                <a:latin typeface="Arial" pitchFamily="34" charset="0"/>
                <a:cs typeface="Arial" pitchFamily="34" charset="0"/>
              </a:rPr>
              <a:t>photodetector</a:t>
            </a:r>
            <a:r>
              <a:rPr lang="en-US" sz="900" dirty="0" smtClean="0">
                <a:latin typeface="Arial" pitchFamily="34" charset="0"/>
                <a:cs typeface="Arial" pitchFamily="34" charset="0"/>
              </a:rPr>
              <a:t>, gamma ray interactions in the </a:t>
            </a:r>
            <a:r>
              <a:rPr lang="en-US" sz="900" dirty="0" err="1" smtClean="0">
                <a:latin typeface="Arial" pitchFamily="34" charset="0"/>
                <a:cs typeface="Arial" pitchFamily="34" charset="0"/>
              </a:rPr>
              <a:t>scintillator</a:t>
            </a:r>
            <a:r>
              <a:rPr lang="en-US" sz="900" dirty="0" smtClean="0">
                <a:latin typeface="Arial" pitchFamily="34" charset="0"/>
                <a:cs typeface="Arial" pitchFamily="34" charset="0"/>
              </a:rPr>
              <a:t> lead to light which is spread over the entire active area of the </a:t>
            </a:r>
            <a:r>
              <a:rPr lang="en-US" sz="900" dirty="0" err="1" smtClean="0">
                <a:latin typeface="Arial" pitchFamily="34" charset="0"/>
                <a:cs typeface="Arial" pitchFamily="34" charset="0"/>
              </a:rPr>
              <a:t>photodetector</a:t>
            </a:r>
            <a:r>
              <a:rPr lang="en-US" sz="900" dirty="0" smtClean="0">
                <a:latin typeface="Arial" pitchFamily="34" charset="0"/>
                <a:cs typeface="Arial" pitchFamily="34" charset="0"/>
              </a:rPr>
              <a:t>.  Thus charges migrate from throughout the detector towards the anode, and it is necessary to wait for all of it to arrive before the whole signal is formed.  In his case, the drift time of the detector should be on the same order as the </a:t>
            </a:r>
            <a:r>
              <a:rPr lang="en-US" sz="900" dirty="0" err="1" smtClean="0">
                <a:latin typeface="Arial" pitchFamily="34" charset="0"/>
                <a:cs typeface="Arial" pitchFamily="34" charset="0"/>
              </a:rPr>
              <a:t>scintillator</a:t>
            </a:r>
            <a:r>
              <a:rPr lang="en-US" sz="900" dirty="0" smtClean="0">
                <a:latin typeface="Arial" pitchFamily="34" charset="0"/>
                <a:cs typeface="Arial" pitchFamily="34" charset="0"/>
              </a:rPr>
              <a:t> decay constant.  Longer decay time </a:t>
            </a:r>
            <a:r>
              <a:rPr lang="en-US" sz="900" dirty="0" err="1" smtClean="0">
                <a:latin typeface="Arial" pitchFamily="34" charset="0"/>
                <a:cs typeface="Arial" pitchFamily="34" charset="0"/>
              </a:rPr>
              <a:t>scintillators</a:t>
            </a:r>
            <a:r>
              <a:rPr lang="en-US" sz="900" dirty="0" smtClean="0">
                <a:latin typeface="Arial" pitchFamily="34" charset="0"/>
                <a:cs typeface="Arial" pitchFamily="34" charset="0"/>
              </a:rPr>
              <a:t> and larger area devices then must employ longer than optimum shaping time.  However as you will see, very good results are still obtained.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44551C73-BC74-432A-BF77-C72C99469D5D}" type="slidenum">
              <a:rPr lang="en-US" smtClean="0"/>
              <a:pPr/>
              <a:t>6</a:t>
            </a:fld>
            <a:endParaRPr lang="en-US" smtClean="0"/>
          </a:p>
        </p:txBody>
      </p:sp>
      <p:sp>
        <p:nvSpPr>
          <p:cNvPr id="44035" name="Rectangle 2"/>
          <p:cNvSpPr>
            <a:spLocks noGrp="1" noRot="1" noChangeAspect="1" noChangeArrowheads="1" noTextEdit="1"/>
          </p:cNvSpPr>
          <p:nvPr>
            <p:ph type="sldImg"/>
          </p:nvPr>
        </p:nvSpPr>
        <p:spPr>
          <a:xfrm>
            <a:off x="1190625" y="703263"/>
            <a:ext cx="4630738" cy="3473450"/>
          </a:xfrm>
          <a:ln/>
        </p:spPr>
      </p:sp>
      <p:sp>
        <p:nvSpPr>
          <p:cNvPr id="44036" name="Rectangle 3"/>
          <p:cNvSpPr>
            <a:spLocks noGrp="1" noChangeArrowheads="1"/>
          </p:cNvSpPr>
          <p:nvPr>
            <p:ph type="body" idx="1"/>
          </p:nvPr>
        </p:nvSpPr>
        <p:spPr>
          <a:xfrm>
            <a:off x="934932" y="4413571"/>
            <a:ext cx="5140538" cy="4185282"/>
          </a:xfrm>
          <a:noFill/>
          <a:ln/>
        </p:spPr>
        <p:txBody>
          <a:bodyPr lIns="92187" tIns="46093" rIns="92187" bIns="46093"/>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44551C73-BC74-432A-BF77-C72C99469D5D}" type="slidenum">
              <a:rPr lang="en-US" smtClean="0"/>
              <a:pPr/>
              <a:t>7</a:t>
            </a:fld>
            <a:endParaRPr lang="en-US" smtClean="0"/>
          </a:p>
        </p:txBody>
      </p:sp>
      <p:sp>
        <p:nvSpPr>
          <p:cNvPr id="44035" name="Rectangle 2"/>
          <p:cNvSpPr>
            <a:spLocks noGrp="1" noRot="1" noChangeAspect="1" noChangeArrowheads="1" noTextEdit="1"/>
          </p:cNvSpPr>
          <p:nvPr>
            <p:ph type="sldImg"/>
          </p:nvPr>
        </p:nvSpPr>
        <p:spPr>
          <a:xfrm>
            <a:off x="1190625" y="703263"/>
            <a:ext cx="4630738" cy="3473450"/>
          </a:xfrm>
          <a:ln/>
        </p:spPr>
      </p:sp>
      <p:sp>
        <p:nvSpPr>
          <p:cNvPr id="44036" name="Rectangle 3"/>
          <p:cNvSpPr>
            <a:spLocks noGrp="1" noChangeArrowheads="1"/>
          </p:cNvSpPr>
          <p:nvPr>
            <p:ph type="body" idx="1"/>
          </p:nvPr>
        </p:nvSpPr>
        <p:spPr>
          <a:xfrm>
            <a:off x="934932" y="4413571"/>
            <a:ext cx="5140538" cy="4185282"/>
          </a:xfrm>
          <a:noFill/>
          <a:ln/>
        </p:spPr>
        <p:txBody>
          <a:bodyPr lIns="92187" tIns="46093" rIns="92187" bIns="46093"/>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44551C73-BC74-432A-BF77-C72C99469D5D}" type="slidenum">
              <a:rPr lang="en-US" smtClean="0"/>
              <a:pPr/>
              <a:t>8</a:t>
            </a:fld>
            <a:endParaRPr lang="en-US" smtClean="0"/>
          </a:p>
        </p:txBody>
      </p:sp>
      <p:sp>
        <p:nvSpPr>
          <p:cNvPr id="44035" name="Rectangle 2"/>
          <p:cNvSpPr>
            <a:spLocks noGrp="1" noRot="1" noChangeAspect="1" noChangeArrowheads="1" noTextEdit="1"/>
          </p:cNvSpPr>
          <p:nvPr>
            <p:ph type="sldImg"/>
          </p:nvPr>
        </p:nvSpPr>
        <p:spPr>
          <a:xfrm>
            <a:off x="1190625" y="703263"/>
            <a:ext cx="4630738" cy="3473450"/>
          </a:xfrm>
          <a:ln/>
        </p:spPr>
      </p:sp>
      <p:sp>
        <p:nvSpPr>
          <p:cNvPr id="44036" name="Rectangle 3"/>
          <p:cNvSpPr>
            <a:spLocks noGrp="1" noChangeArrowheads="1"/>
          </p:cNvSpPr>
          <p:nvPr>
            <p:ph type="body" idx="1"/>
          </p:nvPr>
        </p:nvSpPr>
        <p:spPr>
          <a:xfrm>
            <a:off x="934932" y="4413571"/>
            <a:ext cx="5140538" cy="4185282"/>
          </a:xfrm>
          <a:noFill/>
          <a:ln/>
        </p:spPr>
        <p:txBody>
          <a:bodyPr lIns="92187" tIns="46093" rIns="92187" bIns="46093"/>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BD6F007E-7051-4225-921D-4B41044639A9}" type="slidenum">
              <a:rPr lang="en-US" smtClean="0"/>
              <a:pPr/>
              <a:t>11</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BD6F007E-7051-4225-921D-4B41044639A9}" type="slidenum">
              <a:rPr lang="en-US" smtClean="0"/>
              <a:pPr/>
              <a:t>12</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BD6F007E-7051-4225-921D-4B41044639A9}" type="slidenum">
              <a:rPr lang="en-US" smtClean="0"/>
              <a:pPr/>
              <a:t>13</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smtClean="0">
              <a:latin typeface="Arial" pitchFamily="34" charset="0"/>
              <a:cs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AE0DD-3E52-4074-9030-6883E36BE89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AE0DD-3E52-4074-9030-6883E36BE89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AE0DD-3E52-4074-9030-6883E36BE89A}"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9"/>
          <p:cNvSpPr>
            <a:spLocks noGrp="1" noChangeArrowheads="1"/>
          </p:cNvSpPr>
          <p:nvPr>
            <p:ph type="dt" sz="half" idx="10"/>
          </p:nvPr>
        </p:nvSpPr>
        <p:spPr/>
        <p:txBody>
          <a:bodyPr/>
          <a:lstStyle>
            <a:lvl1pPr>
              <a:defRPr/>
            </a:lvl1pPr>
          </a:lstStyle>
          <a:p>
            <a:pPr>
              <a:defRPr/>
            </a:pPr>
            <a:endParaRPr lang="en-US"/>
          </a:p>
        </p:txBody>
      </p:sp>
      <p:sp>
        <p:nvSpPr>
          <p:cNvPr id="6" name="Rectangle 70"/>
          <p:cNvSpPr>
            <a:spLocks noGrp="1" noChangeArrowheads="1"/>
          </p:cNvSpPr>
          <p:nvPr>
            <p:ph type="ftr" sz="quarter" idx="11"/>
          </p:nvPr>
        </p:nvSpPr>
        <p:spPr/>
        <p:txBody>
          <a:bodyPr/>
          <a:lstStyle>
            <a:lvl1pPr>
              <a:defRPr/>
            </a:lvl1pPr>
          </a:lstStyle>
          <a:p>
            <a:pPr>
              <a:defRPr/>
            </a:pPr>
            <a:endParaRPr lang="en-US"/>
          </a:p>
        </p:txBody>
      </p:sp>
      <p:sp>
        <p:nvSpPr>
          <p:cNvPr id="7" name="Rectangle 71"/>
          <p:cNvSpPr>
            <a:spLocks noGrp="1" noChangeArrowheads="1"/>
          </p:cNvSpPr>
          <p:nvPr>
            <p:ph type="sldNum" sz="quarter" idx="12"/>
          </p:nvPr>
        </p:nvSpPr>
        <p:spPr/>
        <p:txBody>
          <a:bodyPr/>
          <a:lstStyle>
            <a:lvl1pPr>
              <a:defRPr/>
            </a:lvl1pPr>
          </a:lstStyle>
          <a:p>
            <a:pPr>
              <a:defRPr/>
            </a:pPr>
            <a:fld id="{C0428259-DCA1-4599-A5B9-E6B4E7F5A812}"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タイトルのみ">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2431277" y="3116740"/>
            <a:ext cx="1946367" cy="492443"/>
          </a:xfrm>
          <a:prstGeom prst="rect">
            <a:avLst/>
          </a:prstGeom>
        </p:spPr>
        <p:txBody>
          <a:bodyPr wrap="none" anchor="t" anchorCtr="0">
            <a:spAutoFit/>
          </a:bodyPr>
          <a:lstStyle>
            <a:lvl1pPr>
              <a:lnSpc>
                <a:spcPct val="100000"/>
              </a:lnSpc>
              <a:defRPr lang="en-US" altLang="ja-JP" b="1" smtClean="0">
                <a:cs typeface="Arial" charset="0"/>
              </a:defRPr>
            </a:lvl1pPr>
          </a:lstStyle>
          <a:p>
            <a:r>
              <a:rPr lang="en-US" altLang="ja-JP" smtClean="0">
                <a:latin typeface="+mj-lt"/>
                <a:cs typeface="Arial" charset="0"/>
              </a:rPr>
              <a:t>Master title</a:t>
            </a:r>
            <a:endParaRPr lang="ja-JP" altLang="en-US" dirty="0"/>
          </a:p>
        </p:txBody>
      </p:sp>
      <p:sp>
        <p:nvSpPr>
          <p:cNvPr id="11" name="サブタイトル 2"/>
          <p:cNvSpPr>
            <a:spLocks noGrp="1"/>
          </p:cNvSpPr>
          <p:nvPr>
            <p:ph type="subTitle" idx="1" hasCustomPrompt="1"/>
          </p:nvPr>
        </p:nvSpPr>
        <p:spPr>
          <a:xfrm>
            <a:off x="2431275" y="3657742"/>
            <a:ext cx="1125629" cy="430887"/>
          </a:xfrm>
          <a:prstGeom prst="rect">
            <a:avLst/>
          </a:prstGeom>
          <a:noFill/>
          <a:ln w="9525">
            <a:noFill/>
            <a:miter lim="800000"/>
            <a:headEnd/>
            <a:tailEnd/>
          </a:ln>
          <a:effectLst/>
        </p:spPr>
        <p:txBody>
          <a:bodyPr wrap="none">
            <a:spAutoFit/>
          </a:bodyPr>
          <a:lstStyle>
            <a:lvl1pPr marL="0" marR="0" indent="0" algn="l" defTabSz="914400" rtl="0" eaLnBrk="1" fontAlgn="base" latinLnBrk="0" hangingPunct="1">
              <a:lnSpc>
                <a:spcPct val="100000"/>
              </a:lnSpc>
              <a:spcBef>
                <a:spcPct val="0"/>
              </a:spcBef>
              <a:spcAft>
                <a:spcPct val="0"/>
              </a:spcAft>
              <a:buClrTx/>
              <a:buSzTx/>
              <a:buFontTx/>
              <a:buNone/>
              <a:tabLst/>
              <a:defRPr kumimoji="1" lang="ja-JP" altLang="en-US" sz="2200" kern="1200" dirty="0">
                <a:solidFill>
                  <a:schemeClr val="tx1"/>
                </a:solidFill>
                <a:latin typeface="Arial" pitchFamily="34" charset="0"/>
                <a:ea typeface="HGPｺﾞｼｯｸE" pitchFamily="50" charset="-128"/>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altLang="ja-JP" noProof="0" smtClean="0"/>
              <a:t>Subtitle</a:t>
            </a:r>
            <a:endParaRPr lang="ja-JP" altLang="en-US" noProof="0" dirty="0"/>
          </a:p>
        </p:txBody>
      </p:sp>
      <p:sp>
        <p:nvSpPr>
          <p:cNvPr id="34" name="スライド番号プレースホルダ 2"/>
          <p:cNvSpPr>
            <a:spLocks noGrp="1"/>
          </p:cNvSpPr>
          <p:nvPr>
            <p:ph type="sldNum" sz="quarter" idx="10"/>
          </p:nvPr>
        </p:nvSpPr>
        <p:spPr>
          <a:xfrm>
            <a:off x="8604250" y="6545263"/>
            <a:ext cx="488950" cy="304800"/>
          </a:xfrm>
          <a:prstGeom prst="rect">
            <a:avLst/>
          </a:prstGeom>
        </p:spPr>
        <p:txBody>
          <a:bodyPr/>
          <a:lstStyle>
            <a:lvl1pPr algn="r">
              <a:defRPr sz="1400">
                <a:solidFill>
                  <a:schemeClr val="tx1"/>
                </a:solidFill>
                <a:latin typeface="Arial" pitchFamily="34" charset="0"/>
                <a:cs typeface="Arial" pitchFamily="34" charset="0"/>
              </a:defRPr>
            </a:lvl1pPr>
          </a:lstStyle>
          <a:p>
            <a:pPr>
              <a:defRPr/>
            </a:pPr>
            <a:fld id="{0EC0D1FC-6B3C-4F03-8D3B-A32312974525}" type="slidenum">
              <a:rPr lang="en-US" altLang="ja-JP" smtClean="0"/>
              <a:pPr>
                <a:defRPr/>
              </a:pPr>
              <a:t>‹#›</a:t>
            </a:fld>
            <a:endParaRPr lang="en-US" altLang="ja-JP"/>
          </a:p>
        </p:txBody>
      </p:sp>
      <p:grpSp>
        <p:nvGrpSpPr>
          <p:cNvPr id="3" name="グループ化 35"/>
          <p:cNvGrpSpPr/>
          <p:nvPr userDrawn="1"/>
        </p:nvGrpSpPr>
        <p:grpSpPr>
          <a:xfrm>
            <a:off x="6844506" y="547566"/>
            <a:ext cx="1982788" cy="569913"/>
            <a:chOff x="6642100" y="547566"/>
            <a:chExt cx="1982788" cy="569913"/>
          </a:xfrm>
        </p:grpSpPr>
        <p:sp>
          <p:nvSpPr>
            <p:cNvPr id="37" name="Freeform 5"/>
            <p:cNvSpPr>
              <a:spLocks/>
            </p:cNvSpPr>
            <p:nvPr/>
          </p:nvSpPr>
          <p:spPr bwMode="auto">
            <a:xfrm>
              <a:off x="8099425" y="555504"/>
              <a:ext cx="285750" cy="268287"/>
            </a:xfrm>
            <a:custGeom>
              <a:avLst/>
              <a:gdLst>
                <a:gd name="T0" fmla="*/ 2147483647 w 781"/>
                <a:gd name="T1" fmla="*/ 0 h 734"/>
                <a:gd name="T2" fmla="*/ 2147483647 w 781"/>
                <a:gd name="T3" fmla="*/ 0 h 734"/>
                <a:gd name="T4" fmla="*/ 2147483647 w 781"/>
                <a:gd name="T5" fmla="*/ 2147483647 h 734"/>
                <a:gd name="T6" fmla="*/ 2147483647 w 781"/>
                <a:gd name="T7" fmla="*/ 2147483647 h 734"/>
                <a:gd name="T8" fmla="*/ 2147483647 w 781"/>
                <a:gd name="T9" fmla="*/ 2147483647 h 734"/>
                <a:gd name="T10" fmla="*/ 2147483647 w 781"/>
                <a:gd name="T11" fmla="*/ 0 h 734"/>
                <a:gd name="T12" fmla="*/ 2147483647 w 781"/>
                <a:gd name="T13" fmla="*/ 0 h 734"/>
                <a:gd name="T14" fmla="*/ 2147483647 w 781"/>
                <a:gd name="T15" fmla="*/ 0 h 734"/>
                <a:gd name="T16" fmla="*/ 2147483647 w 781"/>
                <a:gd name="T17" fmla="*/ 0 h 734"/>
                <a:gd name="T18" fmla="*/ 2147483647 w 781"/>
                <a:gd name="T19" fmla="*/ 2147483647 h 734"/>
                <a:gd name="T20" fmla="*/ 2147483647 w 781"/>
                <a:gd name="T21" fmla="*/ 2147483647 h 734"/>
                <a:gd name="T22" fmla="*/ 2147483647 w 781"/>
                <a:gd name="T23" fmla="*/ 2147483647 h 734"/>
                <a:gd name="T24" fmla="*/ 2147483647 w 781"/>
                <a:gd name="T25" fmla="*/ 2147483647 h 734"/>
                <a:gd name="T26" fmla="*/ 2147483647 w 781"/>
                <a:gd name="T27" fmla="*/ 2147483647 h 734"/>
                <a:gd name="T28" fmla="*/ 2147483647 w 781"/>
                <a:gd name="T29" fmla="*/ 2147483647 h 734"/>
                <a:gd name="T30" fmla="*/ 2147483647 w 781"/>
                <a:gd name="T31" fmla="*/ 2147483647 h 734"/>
                <a:gd name="T32" fmla="*/ 2147483647 w 781"/>
                <a:gd name="T33" fmla="*/ 2147483647 h 734"/>
                <a:gd name="T34" fmla="*/ 2147483647 w 781"/>
                <a:gd name="T35" fmla="*/ 2147483647 h 734"/>
                <a:gd name="T36" fmla="*/ 2147483647 w 781"/>
                <a:gd name="T37" fmla="*/ 2147483647 h 734"/>
                <a:gd name="T38" fmla="*/ 2147483647 w 781"/>
                <a:gd name="T39" fmla="*/ 2147483647 h 734"/>
                <a:gd name="T40" fmla="*/ 2147483647 w 781"/>
                <a:gd name="T41" fmla="*/ 2147483647 h 734"/>
                <a:gd name="T42" fmla="*/ 0 w 781"/>
                <a:gd name="T43" fmla="*/ 2147483647 h 734"/>
                <a:gd name="T44" fmla="*/ 0 w 781"/>
                <a:gd name="T45" fmla="*/ 2147483647 h 734"/>
                <a:gd name="T46" fmla="*/ 2147483647 w 781"/>
                <a:gd name="T47" fmla="*/ 2147483647 h 734"/>
                <a:gd name="T48" fmla="*/ 2147483647 w 781"/>
                <a:gd name="T49" fmla="*/ 2147483647 h 734"/>
                <a:gd name="T50" fmla="*/ 0 w 781"/>
                <a:gd name="T51" fmla="*/ 0 h 734"/>
                <a:gd name="T52" fmla="*/ 2147483647 w 781"/>
                <a:gd name="T53" fmla="*/ 0 h 7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81"/>
                <a:gd name="T82" fmla="*/ 0 h 734"/>
                <a:gd name="T83" fmla="*/ 781 w 781"/>
                <a:gd name="T84" fmla="*/ 734 h 7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81" h="734">
                  <a:moveTo>
                    <a:pt x="194" y="0"/>
                  </a:moveTo>
                  <a:lnTo>
                    <a:pt x="194" y="0"/>
                  </a:lnTo>
                  <a:lnTo>
                    <a:pt x="194" y="293"/>
                  </a:lnTo>
                  <a:lnTo>
                    <a:pt x="586" y="293"/>
                  </a:lnTo>
                  <a:lnTo>
                    <a:pt x="586" y="0"/>
                  </a:lnTo>
                  <a:lnTo>
                    <a:pt x="781" y="0"/>
                  </a:lnTo>
                  <a:lnTo>
                    <a:pt x="781" y="367"/>
                  </a:lnTo>
                  <a:lnTo>
                    <a:pt x="781" y="734"/>
                  </a:lnTo>
                  <a:lnTo>
                    <a:pt x="586" y="734"/>
                  </a:lnTo>
                  <a:lnTo>
                    <a:pt x="586" y="411"/>
                  </a:lnTo>
                  <a:lnTo>
                    <a:pt x="526" y="411"/>
                  </a:lnTo>
                  <a:lnTo>
                    <a:pt x="390" y="411"/>
                  </a:lnTo>
                  <a:lnTo>
                    <a:pt x="194" y="411"/>
                  </a:lnTo>
                  <a:lnTo>
                    <a:pt x="194" y="734"/>
                  </a:lnTo>
                  <a:lnTo>
                    <a:pt x="0" y="734"/>
                  </a:lnTo>
                  <a:lnTo>
                    <a:pt x="1" y="367"/>
                  </a:lnTo>
                  <a:lnTo>
                    <a:pt x="1" y="115"/>
                  </a:lnTo>
                  <a:lnTo>
                    <a:pt x="0" y="0"/>
                  </a:lnTo>
                  <a:lnTo>
                    <a:pt x="194" y="0"/>
                  </a:lnTo>
                  <a:close/>
                </a:path>
              </a:pathLst>
            </a:custGeom>
            <a:solidFill>
              <a:srgbClr val="1A1A1A"/>
            </a:solidFill>
            <a:ln w="9525" algn="ctr">
              <a:noFill/>
              <a:miter lim="800000"/>
              <a:headEnd/>
              <a:tailEnd/>
            </a:ln>
            <a:effectLst/>
          </p:spPr>
          <p:txBody>
            <a:bodyPr wrap="none" lIns="90000" tIns="46800" rIns="90000" bIns="46800" anchor="ctr"/>
            <a:lstStyle/>
            <a:p>
              <a:pPr algn="l" rtl="0" fontAlgn="auto">
                <a:lnSpc>
                  <a:spcPct val="90000"/>
                </a:lnSpc>
                <a:spcBef>
                  <a:spcPts val="0"/>
                </a:spcBef>
                <a:spcAft>
                  <a:spcPts val="0"/>
                </a:spcAft>
                <a:defRPr/>
              </a:pPr>
              <a:endParaRPr kumimoji="0" lang="ja-JP" altLang="en-US" sz="1800" kern="0">
                <a:solidFill>
                  <a:sysClr val="windowText" lastClr="000000"/>
                </a:solidFill>
                <a:latin typeface="HGPｺﾞｼｯｸE" pitchFamily="50" charset="-128"/>
                <a:ea typeface="HGPｺﾞｼｯｸE" pitchFamily="50" charset="-128"/>
                <a:cs typeface="+mn-cs"/>
              </a:endParaRPr>
            </a:p>
          </p:txBody>
        </p:sp>
        <p:sp>
          <p:nvSpPr>
            <p:cNvPr id="38" name="Freeform 7"/>
            <p:cNvSpPr>
              <a:spLocks/>
            </p:cNvSpPr>
            <p:nvPr/>
          </p:nvSpPr>
          <p:spPr bwMode="auto">
            <a:xfrm>
              <a:off x="7207250" y="555504"/>
              <a:ext cx="288925" cy="268287"/>
            </a:xfrm>
            <a:custGeom>
              <a:avLst/>
              <a:gdLst>
                <a:gd name="T0" fmla="*/ 2147483647 w 788"/>
                <a:gd name="T1" fmla="*/ 0 h 734"/>
                <a:gd name="T2" fmla="*/ 2147483647 w 788"/>
                <a:gd name="T3" fmla="*/ 0 h 734"/>
                <a:gd name="T4" fmla="*/ 2147483647 w 788"/>
                <a:gd name="T5" fmla="*/ 2147483647 h 734"/>
                <a:gd name="T6" fmla="*/ 2147483647 w 788"/>
                <a:gd name="T7" fmla="*/ 2147483647 h 734"/>
                <a:gd name="T8" fmla="*/ 2147483647 w 788"/>
                <a:gd name="T9" fmla="*/ 2147483647 h 734"/>
                <a:gd name="T10" fmla="*/ 2147483647 w 788"/>
                <a:gd name="T11" fmla="*/ 2147483647 h 734"/>
                <a:gd name="T12" fmla="*/ 2147483647 w 788"/>
                <a:gd name="T13" fmla="*/ 2147483647 h 734"/>
                <a:gd name="T14" fmla="*/ 0 w 788"/>
                <a:gd name="T15" fmla="*/ 2147483647 h 734"/>
                <a:gd name="T16" fmla="*/ 0 w 788"/>
                <a:gd name="T17" fmla="*/ 2147483647 h 734"/>
                <a:gd name="T18" fmla="*/ 0 w 788"/>
                <a:gd name="T19" fmla="*/ 0 h 734"/>
                <a:gd name="T20" fmla="*/ 0 w 788"/>
                <a:gd name="T21" fmla="*/ 0 h 734"/>
                <a:gd name="T22" fmla="*/ 2147483647 w 788"/>
                <a:gd name="T23" fmla="*/ 0 h 7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88"/>
                <a:gd name="T37" fmla="*/ 0 h 734"/>
                <a:gd name="T38" fmla="*/ 788 w 788"/>
                <a:gd name="T39" fmla="*/ 734 h 7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88" h="734">
                  <a:moveTo>
                    <a:pt x="788" y="0"/>
                  </a:moveTo>
                  <a:lnTo>
                    <a:pt x="788" y="0"/>
                  </a:lnTo>
                  <a:lnTo>
                    <a:pt x="788" y="124"/>
                  </a:lnTo>
                  <a:lnTo>
                    <a:pt x="491" y="124"/>
                  </a:lnTo>
                  <a:lnTo>
                    <a:pt x="491" y="734"/>
                  </a:lnTo>
                  <a:lnTo>
                    <a:pt x="297" y="734"/>
                  </a:lnTo>
                  <a:lnTo>
                    <a:pt x="297" y="124"/>
                  </a:lnTo>
                  <a:lnTo>
                    <a:pt x="0" y="124"/>
                  </a:lnTo>
                  <a:lnTo>
                    <a:pt x="0" y="0"/>
                  </a:lnTo>
                  <a:lnTo>
                    <a:pt x="788" y="0"/>
                  </a:lnTo>
                  <a:close/>
                </a:path>
              </a:pathLst>
            </a:custGeom>
            <a:solidFill>
              <a:srgbClr val="1A1A1A"/>
            </a:solidFill>
            <a:ln w="9525" algn="ctr">
              <a:noFill/>
              <a:miter lim="800000"/>
              <a:headEnd/>
              <a:tailEnd/>
            </a:ln>
            <a:effectLst/>
          </p:spPr>
          <p:txBody>
            <a:bodyPr wrap="none" lIns="90000" tIns="46800" rIns="90000" bIns="46800" anchor="ctr"/>
            <a:lstStyle/>
            <a:p>
              <a:pPr algn="l" rtl="0" fontAlgn="auto">
                <a:lnSpc>
                  <a:spcPct val="90000"/>
                </a:lnSpc>
                <a:spcBef>
                  <a:spcPts val="0"/>
                </a:spcBef>
                <a:spcAft>
                  <a:spcPts val="0"/>
                </a:spcAft>
                <a:defRPr/>
              </a:pPr>
              <a:endParaRPr kumimoji="0" lang="ja-JP" altLang="en-US" sz="1800" kern="0">
                <a:solidFill>
                  <a:sysClr val="windowText" lastClr="000000"/>
                </a:solidFill>
                <a:latin typeface="HGPｺﾞｼｯｸE" pitchFamily="50" charset="-128"/>
                <a:ea typeface="HGPｺﾞｼｯｸE" pitchFamily="50" charset="-128"/>
                <a:cs typeface="+mn-cs"/>
              </a:endParaRPr>
            </a:p>
          </p:txBody>
        </p:sp>
        <p:sp>
          <p:nvSpPr>
            <p:cNvPr id="39" name="Freeform 9"/>
            <p:cNvSpPr>
              <a:spLocks noEditPoints="1"/>
            </p:cNvSpPr>
            <p:nvPr/>
          </p:nvSpPr>
          <p:spPr bwMode="auto">
            <a:xfrm>
              <a:off x="7434263" y="555504"/>
              <a:ext cx="338137" cy="268287"/>
            </a:xfrm>
            <a:custGeom>
              <a:avLst/>
              <a:gdLst>
                <a:gd name="T0" fmla="*/ 2147483647 w 924"/>
                <a:gd name="T1" fmla="*/ 2147483647 h 734"/>
                <a:gd name="T2" fmla="*/ 2147483647 w 924"/>
                <a:gd name="T3" fmla="*/ 2147483647 h 734"/>
                <a:gd name="T4" fmla="*/ 2147483647 w 924"/>
                <a:gd name="T5" fmla="*/ 2147483647 h 734"/>
                <a:gd name="T6" fmla="*/ 2147483647 w 924"/>
                <a:gd name="T7" fmla="*/ 2147483647 h 734"/>
                <a:gd name="T8" fmla="*/ 2147483647 w 924"/>
                <a:gd name="T9" fmla="*/ 2147483647 h 734"/>
                <a:gd name="T10" fmla="*/ 2147483647 w 924"/>
                <a:gd name="T11" fmla="*/ 2147483647 h 734"/>
                <a:gd name="T12" fmla="*/ 2147483647 w 924"/>
                <a:gd name="T13" fmla="*/ 2147483647 h 734"/>
                <a:gd name="T14" fmla="*/ 2147483647 w 924"/>
                <a:gd name="T15" fmla="*/ 2147483647 h 734"/>
                <a:gd name="T16" fmla="*/ 2147483647 w 924"/>
                <a:gd name="T17" fmla="*/ 2147483647 h 734"/>
                <a:gd name="T18" fmla="*/ 2147483647 w 924"/>
                <a:gd name="T19" fmla="*/ 2147483647 h 734"/>
                <a:gd name="T20" fmla="*/ 2147483647 w 924"/>
                <a:gd name="T21" fmla="*/ 2147483647 h 734"/>
                <a:gd name="T22" fmla="*/ 2147483647 w 924"/>
                <a:gd name="T23" fmla="*/ 2147483647 h 734"/>
                <a:gd name="T24" fmla="*/ 2147483647 w 924"/>
                <a:gd name="T25" fmla="*/ 2147483647 h 734"/>
                <a:gd name="T26" fmla="*/ 2147483647 w 924"/>
                <a:gd name="T27" fmla="*/ 2147483647 h 734"/>
                <a:gd name="T28" fmla="*/ 2147483647 w 924"/>
                <a:gd name="T29" fmla="*/ 2147483647 h 734"/>
                <a:gd name="T30" fmla="*/ 0 w 924"/>
                <a:gd name="T31" fmla="*/ 2147483647 h 734"/>
                <a:gd name="T32" fmla="*/ 2147483647 w 924"/>
                <a:gd name="T33" fmla="*/ 0 h 734"/>
                <a:gd name="T34" fmla="*/ 2147483647 w 924"/>
                <a:gd name="T35" fmla="*/ 0 h 734"/>
                <a:gd name="T36" fmla="*/ 2147483647 w 924"/>
                <a:gd name="T37" fmla="*/ 0 h 734"/>
                <a:gd name="T38" fmla="*/ 2147483647 w 924"/>
                <a:gd name="T39" fmla="*/ 0 h 734"/>
                <a:gd name="T40" fmla="*/ 2147483647 w 924"/>
                <a:gd name="T41" fmla="*/ 2147483647 h 7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24"/>
                <a:gd name="T64" fmla="*/ 0 h 734"/>
                <a:gd name="T65" fmla="*/ 924 w 924"/>
                <a:gd name="T66" fmla="*/ 734 h 7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24" h="734">
                  <a:moveTo>
                    <a:pt x="463" y="124"/>
                  </a:moveTo>
                  <a:lnTo>
                    <a:pt x="327" y="459"/>
                  </a:lnTo>
                  <a:lnTo>
                    <a:pt x="597" y="459"/>
                  </a:lnTo>
                  <a:lnTo>
                    <a:pt x="463" y="124"/>
                  </a:lnTo>
                  <a:close/>
                  <a:moveTo>
                    <a:pt x="924" y="734"/>
                  </a:moveTo>
                  <a:lnTo>
                    <a:pt x="924" y="734"/>
                  </a:lnTo>
                  <a:lnTo>
                    <a:pt x="708" y="734"/>
                  </a:lnTo>
                  <a:lnTo>
                    <a:pt x="644" y="576"/>
                  </a:lnTo>
                  <a:lnTo>
                    <a:pt x="280" y="576"/>
                  </a:lnTo>
                  <a:lnTo>
                    <a:pt x="249" y="655"/>
                  </a:lnTo>
                  <a:lnTo>
                    <a:pt x="228" y="709"/>
                  </a:lnTo>
                  <a:lnTo>
                    <a:pt x="217" y="734"/>
                  </a:lnTo>
                  <a:lnTo>
                    <a:pt x="0" y="734"/>
                  </a:lnTo>
                  <a:lnTo>
                    <a:pt x="343" y="0"/>
                  </a:lnTo>
                  <a:lnTo>
                    <a:pt x="463" y="0"/>
                  </a:lnTo>
                  <a:lnTo>
                    <a:pt x="581" y="0"/>
                  </a:lnTo>
                  <a:lnTo>
                    <a:pt x="924" y="734"/>
                  </a:lnTo>
                  <a:close/>
                </a:path>
              </a:pathLst>
            </a:custGeom>
            <a:solidFill>
              <a:srgbClr val="1A1A1A"/>
            </a:solidFill>
            <a:ln w="9525" algn="ctr">
              <a:noFill/>
              <a:miter lim="800000"/>
              <a:headEnd/>
              <a:tailEnd/>
            </a:ln>
            <a:effectLst/>
          </p:spPr>
          <p:txBody>
            <a:bodyPr wrap="none" lIns="90000" tIns="46800" rIns="90000" bIns="46800" anchor="ctr"/>
            <a:lstStyle/>
            <a:p>
              <a:pPr algn="l" rtl="0" fontAlgn="auto">
                <a:lnSpc>
                  <a:spcPct val="90000"/>
                </a:lnSpc>
                <a:spcBef>
                  <a:spcPts val="0"/>
                </a:spcBef>
                <a:spcAft>
                  <a:spcPts val="0"/>
                </a:spcAft>
                <a:defRPr/>
              </a:pPr>
              <a:endParaRPr kumimoji="0" lang="ja-JP" altLang="en-US" sz="1800" kern="0">
                <a:solidFill>
                  <a:sysClr val="windowText" lastClr="000000"/>
                </a:solidFill>
                <a:latin typeface="HGPｺﾞｼｯｸE" pitchFamily="50" charset="-128"/>
                <a:ea typeface="HGPｺﾞｼｯｸE" pitchFamily="50" charset="-128"/>
                <a:cs typeface="+mn-cs"/>
              </a:endParaRPr>
            </a:p>
          </p:txBody>
        </p:sp>
        <p:sp>
          <p:nvSpPr>
            <p:cNvPr id="40" name="Rectangle 12"/>
            <p:cNvSpPr>
              <a:spLocks noChangeArrowheads="1"/>
            </p:cNvSpPr>
            <p:nvPr/>
          </p:nvSpPr>
          <p:spPr bwMode="auto">
            <a:xfrm>
              <a:off x="8440738" y="555504"/>
              <a:ext cx="71437" cy="268287"/>
            </a:xfrm>
            <a:prstGeom prst="rect">
              <a:avLst/>
            </a:prstGeom>
            <a:solidFill>
              <a:srgbClr val="1A1A1A"/>
            </a:solidFill>
            <a:ln w="9525" algn="ctr">
              <a:noFill/>
              <a:miter lim="800000"/>
              <a:headEnd/>
              <a:tailEnd/>
            </a:ln>
            <a:effectLst/>
          </p:spPr>
          <p:txBody>
            <a:bodyPr wrap="none" lIns="90000" tIns="46800" rIns="90000" bIns="46800" anchor="ctr"/>
            <a:lstStyle/>
            <a:p>
              <a:pPr algn="l" rtl="0" fontAlgn="auto">
                <a:lnSpc>
                  <a:spcPct val="90000"/>
                </a:lnSpc>
                <a:spcBef>
                  <a:spcPts val="0"/>
                </a:spcBef>
                <a:spcAft>
                  <a:spcPts val="0"/>
                </a:spcAft>
                <a:defRPr/>
              </a:pPr>
              <a:endParaRPr kumimoji="0" lang="ja-JP" altLang="en-US" sz="1800" kern="0">
                <a:solidFill>
                  <a:sysClr val="windowText" lastClr="000000"/>
                </a:solidFill>
                <a:latin typeface="HGPｺﾞｼｯｸE" pitchFamily="50" charset="-128"/>
                <a:ea typeface="HGPｺﾞｼｯｸE" pitchFamily="50" charset="-128"/>
                <a:cs typeface="+mn-cs"/>
              </a:endParaRPr>
            </a:p>
          </p:txBody>
        </p:sp>
        <p:sp>
          <p:nvSpPr>
            <p:cNvPr id="41" name="Freeform 13"/>
            <p:cNvSpPr>
              <a:spLocks/>
            </p:cNvSpPr>
            <p:nvPr/>
          </p:nvSpPr>
          <p:spPr bwMode="auto">
            <a:xfrm>
              <a:off x="6769100" y="555504"/>
              <a:ext cx="285750" cy="268287"/>
            </a:xfrm>
            <a:custGeom>
              <a:avLst/>
              <a:gdLst>
                <a:gd name="T0" fmla="*/ 2147483647 w 781"/>
                <a:gd name="T1" fmla="*/ 0 h 734"/>
                <a:gd name="T2" fmla="*/ 2147483647 w 781"/>
                <a:gd name="T3" fmla="*/ 0 h 734"/>
                <a:gd name="T4" fmla="*/ 2147483647 w 781"/>
                <a:gd name="T5" fmla="*/ 2147483647 h 734"/>
                <a:gd name="T6" fmla="*/ 2147483647 w 781"/>
                <a:gd name="T7" fmla="*/ 2147483647 h 734"/>
                <a:gd name="T8" fmla="*/ 2147483647 w 781"/>
                <a:gd name="T9" fmla="*/ 2147483647 h 734"/>
                <a:gd name="T10" fmla="*/ 2147483647 w 781"/>
                <a:gd name="T11" fmla="*/ 0 h 734"/>
                <a:gd name="T12" fmla="*/ 2147483647 w 781"/>
                <a:gd name="T13" fmla="*/ 0 h 734"/>
                <a:gd name="T14" fmla="*/ 2147483647 w 781"/>
                <a:gd name="T15" fmla="*/ 0 h 734"/>
                <a:gd name="T16" fmla="*/ 2147483647 w 781"/>
                <a:gd name="T17" fmla="*/ 0 h 734"/>
                <a:gd name="T18" fmla="*/ 2147483647 w 781"/>
                <a:gd name="T19" fmla="*/ 2147483647 h 734"/>
                <a:gd name="T20" fmla="*/ 2147483647 w 781"/>
                <a:gd name="T21" fmla="*/ 2147483647 h 734"/>
                <a:gd name="T22" fmla="*/ 2147483647 w 781"/>
                <a:gd name="T23" fmla="*/ 2147483647 h 734"/>
                <a:gd name="T24" fmla="*/ 2147483647 w 781"/>
                <a:gd name="T25" fmla="*/ 2147483647 h 734"/>
                <a:gd name="T26" fmla="*/ 2147483647 w 781"/>
                <a:gd name="T27" fmla="*/ 2147483647 h 734"/>
                <a:gd name="T28" fmla="*/ 2147483647 w 781"/>
                <a:gd name="T29" fmla="*/ 2147483647 h 734"/>
                <a:gd name="T30" fmla="*/ 2147483647 w 781"/>
                <a:gd name="T31" fmla="*/ 2147483647 h 734"/>
                <a:gd name="T32" fmla="*/ 2147483647 w 781"/>
                <a:gd name="T33" fmla="*/ 2147483647 h 734"/>
                <a:gd name="T34" fmla="*/ 2147483647 w 781"/>
                <a:gd name="T35" fmla="*/ 2147483647 h 734"/>
                <a:gd name="T36" fmla="*/ 2147483647 w 781"/>
                <a:gd name="T37" fmla="*/ 2147483647 h 734"/>
                <a:gd name="T38" fmla="*/ 2147483647 w 781"/>
                <a:gd name="T39" fmla="*/ 2147483647 h 734"/>
                <a:gd name="T40" fmla="*/ 2147483647 w 781"/>
                <a:gd name="T41" fmla="*/ 2147483647 h 734"/>
                <a:gd name="T42" fmla="*/ 0 w 781"/>
                <a:gd name="T43" fmla="*/ 2147483647 h 734"/>
                <a:gd name="T44" fmla="*/ 0 w 781"/>
                <a:gd name="T45" fmla="*/ 2147483647 h 734"/>
                <a:gd name="T46" fmla="*/ 0 w 781"/>
                <a:gd name="T47" fmla="*/ 2147483647 h 734"/>
                <a:gd name="T48" fmla="*/ 0 w 781"/>
                <a:gd name="T49" fmla="*/ 2147483647 h 734"/>
                <a:gd name="T50" fmla="*/ 0 w 781"/>
                <a:gd name="T51" fmla="*/ 0 h 734"/>
                <a:gd name="T52" fmla="*/ 2147483647 w 781"/>
                <a:gd name="T53" fmla="*/ 0 h 7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781"/>
                <a:gd name="T82" fmla="*/ 0 h 734"/>
                <a:gd name="T83" fmla="*/ 781 w 781"/>
                <a:gd name="T84" fmla="*/ 734 h 7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781" h="734">
                  <a:moveTo>
                    <a:pt x="195" y="0"/>
                  </a:moveTo>
                  <a:lnTo>
                    <a:pt x="195" y="0"/>
                  </a:lnTo>
                  <a:lnTo>
                    <a:pt x="195" y="293"/>
                  </a:lnTo>
                  <a:lnTo>
                    <a:pt x="587" y="293"/>
                  </a:lnTo>
                  <a:lnTo>
                    <a:pt x="587" y="0"/>
                  </a:lnTo>
                  <a:lnTo>
                    <a:pt x="781" y="0"/>
                  </a:lnTo>
                  <a:lnTo>
                    <a:pt x="781" y="367"/>
                  </a:lnTo>
                  <a:lnTo>
                    <a:pt x="781" y="734"/>
                  </a:lnTo>
                  <a:lnTo>
                    <a:pt x="587" y="734"/>
                  </a:lnTo>
                  <a:lnTo>
                    <a:pt x="587" y="411"/>
                  </a:lnTo>
                  <a:lnTo>
                    <a:pt x="525" y="411"/>
                  </a:lnTo>
                  <a:lnTo>
                    <a:pt x="390" y="411"/>
                  </a:lnTo>
                  <a:lnTo>
                    <a:pt x="195" y="411"/>
                  </a:lnTo>
                  <a:lnTo>
                    <a:pt x="195" y="734"/>
                  </a:lnTo>
                  <a:lnTo>
                    <a:pt x="0" y="734"/>
                  </a:lnTo>
                  <a:lnTo>
                    <a:pt x="0" y="367"/>
                  </a:lnTo>
                  <a:lnTo>
                    <a:pt x="0" y="115"/>
                  </a:lnTo>
                  <a:lnTo>
                    <a:pt x="0" y="0"/>
                  </a:lnTo>
                  <a:lnTo>
                    <a:pt x="195" y="0"/>
                  </a:lnTo>
                  <a:close/>
                </a:path>
              </a:pathLst>
            </a:custGeom>
            <a:solidFill>
              <a:srgbClr val="1A1A1A"/>
            </a:solidFill>
            <a:ln w="9525" algn="ctr">
              <a:noFill/>
              <a:miter lim="800000"/>
              <a:headEnd/>
              <a:tailEnd/>
            </a:ln>
            <a:effectLst/>
          </p:spPr>
          <p:txBody>
            <a:bodyPr wrap="none" lIns="90000" tIns="46800" rIns="90000" bIns="46800" anchor="ctr"/>
            <a:lstStyle/>
            <a:p>
              <a:pPr algn="l" rtl="0" fontAlgn="auto">
                <a:lnSpc>
                  <a:spcPct val="90000"/>
                </a:lnSpc>
                <a:spcBef>
                  <a:spcPts val="0"/>
                </a:spcBef>
                <a:spcAft>
                  <a:spcPts val="0"/>
                </a:spcAft>
                <a:defRPr/>
              </a:pPr>
              <a:endParaRPr kumimoji="0" lang="ja-JP" altLang="en-US" sz="1800" kern="0">
                <a:solidFill>
                  <a:sysClr val="windowText" lastClr="000000"/>
                </a:solidFill>
                <a:latin typeface="HGPｺﾞｼｯｸE" pitchFamily="50" charset="-128"/>
                <a:ea typeface="HGPｺﾞｼｯｸE" pitchFamily="50" charset="-128"/>
                <a:cs typeface="+mn-cs"/>
              </a:endParaRPr>
            </a:p>
          </p:txBody>
        </p:sp>
        <p:sp>
          <p:nvSpPr>
            <p:cNvPr id="42" name="Rectangle 15"/>
            <p:cNvSpPr>
              <a:spLocks noChangeArrowheads="1"/>
            </p:cNvSpPr>
            <p:nvPr/>
          </p:nvSpPr>
          <p:spPr bwMode="auto">
            <a:xfrm>
              <a:off x="7110413" y="555504"/>
              <a:ext cx="71437" cy="268287"/>
            </a:xfrm>
            <a:prstGeom prst="rect">
              <a:avLst/>
            </a:prstGeom>
            <a:solidFill>
              <a:srgbClr val="1A1A1A"/>
            </a:solidFill>
            <a:ln w="9525" algn="ctr">
              <a:noFill/>
              <a:miter lim="800000"/>
              <a:headEnd/>
              <a:tailEnd/>
            </a:ln>
            <a:effectLst/>
          </p:spPr>
          <p:txBody>
            <a:bodyPr wrap="none" lIns="90000" tIns="46800" rIns="90000" bIns="46800" anchor="ctr"/>
            <a:lstStyle/>
            <a:p>
              <a:pPr algn="l" rtl="0" fontAlgn="auto">
                <a:lnSpc>
                  <a:spcPct val="90000"/>
                </a:lnSpc>
                <a:spcBef>
                  <a:spcPts val="0"/>
                </a:spcBef>
                <a:spcAft>
                  <a:spcPts val="0"/>
                </a:spcAft>
                <a:defRPr/>
              </a:pPr>
              <a:endParaRPr kumimoji="0" lang="ja-JP" altLang="en-US" sz="1800" kern="0">
                <a:solidFill>
                  <a:sysClr val="windowText" lastClr="000000"/>
                </a:solidFill>
                <a:latin typeface="HGPｺﾞｼｯｸE" pitchFamily="50" charset="-128"/>
                <a:ea typeface="HGPｺﾞｼｯｸE" pitchFamily="50" charset="-128"/>
                <a:cs typeface="+mn-cs"/>
              </a:endParaRPr>
            </a:p>
          </p:txBody>
        </p:sp>
        <p:sp>
          <p:nvSpPr>
            <p:cNvPr id="43" name="Freeform 16"/>
            <p:cNvSpPr>
              <a:spLocks/>
            </p:cNvSpPr>
            <p:nvPr/>
          </p:nvSpPr>
          <p:spPr bwMode="auto">
            <a:xfrm>
              <a:off x="7759700" y="547566"/>
              <a:ext cx="303213" cy="282575"/>
            </a:xfrm>
            <a:custGeom>
              <a:avLst/>
              <a:gdLst>
                <a:gd name="T0" fmla="*/ 2147483647 w 828"/>
                <a:gd name="T1" fmla="*/ 2147483647 h 771"/>
                <a:gd name="T2" fmla="*/ 2147483647 w 828"/>
                <a:gd name="T3" fmla="*/ 2147483647 h 771"/>
                <a:gd name="T4" fmla="*/ 2147483647 w 828"/>
                <a:gd name="T5" fmla="*/ 2147483647 h 771"/>
                <a:gd name="T6" fmla="*/ 2147483647 w 828"/>
                <a:gd name="T7" fmla="*/ 2147483647 h 771"/>
                <a:gd name="T8" fmla="*/ 2147483647 w 828"/>
                <a:gd name="T9" fmla="*/ 2147483647 h 771"/>
                <a:gd name="T10" fmla="*/ 2147483647 w 828"/>
                <a:gd name="T11" fmla="*/ 2147483647 h 771"/>
                <a:gd name="T12" fmla="*/ 2147483647 w 828"/>
                <a:gd name="T13" fmla="*/ 2147483647 h 771"/>
                <a:gd name="T14" fmla="*/ 2147483647 w 828"/>
                <a:gd name="T15" fmla="*/ 2147483647 h 771"/>
                <a:gd name="T16" fmla="*/ 2147483647 w 828"/>
                <a:gd name="T17" fmla="*/ 2147483647 h 771"/>
                <a:gd name="T18" fmla="*/ 2147483647 w 828"/>
                <a:gd name="T19" fmla="*/ 2147483647 h 771"/>
                <a:gd name="T20" fmla="*/ 2147483647 w 828"/>
                <a:gd name="T21" fmla="*/ 2147483647 h 771"/>
                <a:gd name="T22" fmla="*/ 2147483647 w 828"/>
                <a:gd name="T23" fmla="*/ 2147483647 h 771"/>
                <a:gd name="T24" fmla="*/ 2147483647 w 828"/>
                <a:gd name="T25" fmla="*/ 2147483647 h 771"/>
                <a:gd name="T26" fmla="*/ 2147483647 w 828"/>
                <a:gd name="T27" fmla="*/ 2147483647 h 771"/>
                <a:gd name="T28" fmla="*/ 2147483647 w 828"/>
                <a:gd name="T29" fmla="*/ 2147483647 h 771"/>
                <a:gd name="T30" fmla="*/ 2147483647 w 828"/>
                <a:gd name="T31" fmla="*/ 2147483647 h 771"/>
                <a:gd name="T32" fmla="*/ 2147483647 w 828"/>
                <a:gd name="T33" fmla="*/ 2147483647 h 771"/>
                <a:gd name="T34" fmla="*/ 2147483647 w 828"/>
                <a:gd name="T35" fmla="*/ 2147483647 h 771"/>
                <a:gd name="T36" fmla="*/ 2147483647 w 828"/>
                <a:gd name="T37" fmla="*/ 2147483647 h 771"/>
                <a:gd name="T38" fmla="*/ 2147483647 w 828"/>
                <a:gd name="T39" fmla="*/ 2147483647 h 771"/>
                <a:gd name="T40" fmla="*/ 2147483647 w 828"/>
                <a:gd name="T41" fmla="*/ 2147483647 h 771"/>
                <a:gd name="T42" fmla="*/ 2147483647 w 828"/>
                <a:gd name="T43" fmla="*/ 2147483647 h 771"/>
                <a:gd name="T44" fmla="*/ 2147483647 w 828"/>
                <a:gd name="T45" fmla="*/ 2147483647 h 771"/>
                <a:gd name="T46" fmla="*/ 2147483647 w 828"/>
                <a:gd name="T47" fmla="*/ 2147483647 h 771"/>
                <a:gd name="T48" fmla="*/ 2147483647 w 828"/>
                <a:gd name="T49" fmla="*/ 2147483647 h 771"/>
                <a:gd name="T50" fmla="*/ 2147483647 w 828"/>
                <a:gd name="T51" fmla="*/ 2147483647 h 771"/>
                <a:gd name="T52" fmla="*/ 2147483647 w 828"/>
                <a:gd name="T53" fmla="*/ 2147483647 h 771"/>
                <a:gd name="T54" fmla="*/ 2147483647 w 828"/>
                <a:gd name="T55" fmla="*/ 2147483647 h 771"/>
                <a:gd name="T56" fmla="*/ 2147483647 w 828"/>
                <a:gd name="T57" fmla="*/ 2147483647 h 771"/>
                <a:gd name="T58" fmla="*/ 2147483647 w 828"/>
                <a:gd name="T59" fmla="*/ 2147483647 h 771"/>
                <a:gd name="T60" fmla="*/ 2147483647 w 828"/>
                <a:gd name="T61" fmla="*/ 2147483647 h 771"/>
                <a:gd name="T62" fmla="*/ 2147483647 w 828"/>
                <a:gd name="T63" fmla="*/ 2147483647 h 771"/>
                <a:gd name="T64" fmla="*/ 2147483647 w 828"/>
                <a:gd name="T65" fmla="*/ 2147483647 h 771"/>
                <a:gd name="T66" fmla="*/ 2147483647 w 828"/>
                <a:gd name="T67" fmla="*/ 2147483647 h 771"/>
                <a:gd name="T68" fmla="*/ 2147483647 w 828"/>
                <a:gd name="T69" fmla="*/ 2147483647 h 771"/>
                <a:gd name="T70" fmla="*/ 2147483647 w 828"/>
                <a:gd name="T71" fmla="*/ 2147483647 h 771"/>
                <a:gd name="T72" fmla="*/ 2147483647 w 828"/>
                <a:gd name="T73" fmla="*/ 2147483647 h 771"/>
                <a:gd name="T74" fmla="*/ 2147483647 w 828"/>
                <a:gd name="T75" fmla="*/ 2147483647 h 771"/>
                <a:gd name="T76" fmla="*/ 2147483647 w 828"/>
                <a:gd name="T77" fmla="*/ 2147483647 h 771"/>
                <a:gd name="T78" fmla="*/ 2147483647 w 828"/>
                <a:gd name="T79" fmla="*/ 2147483647 h 771"/>
                <a:gd name="T80" fmla="*/ 2147483647 w 828"/>
                <a:gd name="T81" fmla="*/ 2147483647 h 771"/>
                <a:gd name="T82" fmla="*/ 2147483647 w 828"/>
                <a:gd name="T83" fmla="*/ 2147483647 h 771"/>
                <a:gd name="T84" fmla="*/ 2147483647 w 828"/>
                <a:gd name="T85" fmla="*/ 2147483647 h 771"/>
                <a:gd name="T86" fmla="*/ 2147483647 w 828"/>
                <a:gd name="T87" fmla="*/ 2147483647 h 771"/>
                <a:gd name="T88" fmla="*/ 2147483647 w 828"/>
                <a:gd name="T89" fmla="*/ 2147483647 h 771"/>
                <a:gd name="T90" fmla="*/ 2147483647 w 828"/>
                <a:gd name="T91" fmla="*/ 2147483647 h 771"/>
                <a:gd name="T92" fmla="*/ 2147483647 w 828"/>
                <a:gd name="T93" fmla="*/ 2147483647 h 771"/>
                <a:gd name="T94" fmla="*/ 2147483647 w 828"/>
                <a:gd name="T95" fmla="*/ 2147483647 h 771"/>
                <a:gd name="T96" fmla="*/ 2147483647 w 828"/>
                <a:gd name="T97" fmla="*/ 2147483647 h 771"/>
                <a:gd name="T98" fmla="*/ 2147483647 w 828"/>
                <a:gd name="T99" fmla="*/ 2147483647 h 771"/>
                <a:gd name="T100" fmla="*/ 2147483647 w 828"/>
                <a:gd name="T101" fmla="*/ 2147483647 h 77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828"/>
                <a:gd name="T154" fmla="*/ 0 h 771"/>
                <a:gd name="T155" fmla="*/ 828 w 828"/>
                <a:gd name="T156" fmla="*/ 771 h 77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828" h="771">
                  <a:moveTo>
                    <a:pt x="27" y="550"/>
                  </a:moveTo>
                  <a:lnTo>
                    <a:pt x="27" y="550"/>
                  </a:lnTo>
                  <a:lnTo>
                    <a:pt x="21" y="530"/>
                  </a:lnTo>
                  <a:lnTo>
                    <a:pt x="15" y="512"/>
                  </a:lnTo>
                  <a:lnTo>
                    <a:pt x="11" y="493"/>
                  </a:lnTo>
                  <a:lnTo>
                    <a:pt x="7" y="474"/>
                  </a:lnTo>
                  <a:lnTo>
                    <a:pt x="5" y="453"/>
                  </a:lnTo>
                  <a:lnTo>
                    <a:pt x="2" y="434"/>
                  </a:lnTo>
                  <a:lnTo>
                    <a:pt x="1" y="414"/>
                  </a:lnTo>
                  <a:lnTo>
                    <a:pt x="0" y="394"/>
                  </a:lnTo>
                  <a:lnTo>
                    <a:pt x="1" y="365"/>
                  </a:lnTo>
                  <a:lnTo>
                    <a:pt x="3" y="336"/>
                  </a:lnTo>
                  <a:lnTo>
                    <a:pt x="7" y="308"/>
                  </a:lnTo>
                  <a:lnTo>
                    <a:pt x="12" y="280"/>
                  </a:lnTo>
                  <a:lnTo>
                    <a:pt x="18" y="253"/>
                  </a:lnTo>
                  <a:lnTo>
                    <a:pt x="27" y="228"/>
                  </a:lnTo>
                  <a:lnTo>
                    <a:pt x="38" y="203"/>
                  </a:lnTo>
                  <a:lnTo>
                    <a:pt x="50" y="180"/>
                  </a:lnTo>
                  <a:lnTo>
                    <a:pt x="66" y="156"/>
                  </a:lnTo>
                  <a:lnTo>
                    <a:pt x="84" y="135"/>
                  </a:lnTo>
                  <a:lnTo>
                    <a:pt x="102" y="114"/>
                  </a:lnTo>
                  <a:lnTo>
                    <a:pt x="122" y="95"/>
                  </a:lnTo>
                  <a:lnTo>
                    <a:pt x="143" y="78"/>
                  </a:lnTo>
                  <a:lnTo>
                    <a:pt x="167" y="63"/>
                  </a:lnTo>
                  <a:lnTo>
                    <a:pt x="192" y="50"/>
                  </a:lnTo>
                  <a:lnTo>
                    <a:pt x="217" y="40"/>
                  </a:lnTo>
                  <a:lnTo>
                    <a:pt x="243" y="31"/>
                  </a:lnTo>
                  <a:lnTo>
                    <a:pt x="268" y="22"/>
                  </a:lnTo>
                  <a:lnTo>
                    <a:pt x="295" y="16"/>
                  </a:lnTo>
                  <a:lnTo>
                    <a:pt x="322" y="11"/>
                  </a:lnTo>
                  <a:lnTo>
                    <a:pt x="350" y="6"/>
                  </a:lnTo>
                  <a:lnTo>
                    <a:pt x="376" y="3"/>
                  </a:lnTo>
                  <a:lnTo>
                    <a:pt x="405" y="1"/>
                  </a:lnTo>
                  <a:lnTo>
                    <a:pt x="433" y="0"/>
                  </a:lnTo>
                  <a:lnTo>
                    <a:pt x="465" y="1"/>
                  </a:lnTo>
                  <a:lnTo>
                    <a:pt x="497" y="4"/>
                  </a:lnTo>
                  <a:lnTo>
                    <a:pt x="529" y="9"/>
                  </a:lnTo>
                  <a:lnTo>
                    <a:pt x="560" y="14"/>
                  </a:lnTo>
                  <a:lnTo>
                    <a:pt x="590" y="21"/>
                  </a:lnTo>
                  <a:lnTo>
                    <a:pt x="620" y="30"/>
                  </a:lnTo>
                  <a:lnTo>
                    <a:pt x="650" y="41"/>
                  </a:lnTo>
                  <a:lnTo>
                    <a:pt x="678" y="52"/>
                  </a:lnTo>
                  <a:lnTo>
                    <a:pt x="691" y="59"/>
                  </a:lnTo>
                  <a:lnTo>
                    <a:pt x="703" y="65"/>
                  </a:lnTo>
                  <a:lnTo>
                    <a:pt x="715" y="73"/>
                  </a:lnTo>
                  <a:lnTo>
                    <a:pt x="727" y="81"/>
                  </a:lnTo>
                  <a:lnTo>
                    <a:pt x="739" y="90"/>
                  </a:lnTo>
                  <a:lnTo>
                    <a:pt x="748" y="99"/>
                  </a:lnTo>
                  <a:lnTo>
                    <a:pt x="759" y="109"/>
                  </a:lnTo>
                  <a:lnTo>
                    <a:pt x="767" y="120"/>
                  </a:lnTo>
                  <a:lnTo>
                    <a:pt x="776" y="130"/>
                  </a:lnTo>
                  <a:lnTo>
                    <a:pt x="785" y="142"/>
                  </a:lnTo>
                  <a:lnTo>
                    <a:pt x="792" y="155"/>
                  </a:lnTo>
                  <a:lnTo>
                    <a:pt x="798" y="168"/>
                  </a:lnTo>
                  <a:lnTo>
                    <a:pt x="804" y="181"/>
                  </a:lnTo>
                  <a:lnTo>
                    <a:pt x="809" y="194"/>
                  </a:lnTo>
                  <a:lnTo>
                    <a:pt x="813" y="207"/>
                  </a:lnTo>
                  <a:lnTo>
                    <a:pt x="817" y="221"/>
                  </a:lnTo>
                  <a:lnTo>
                    <a:pt x="821" y="245"/>
                  </a:lnTo>
                  <a:lnTo>
                    <a:pt x="824" y="268"/>
                  </a:lnTo>
                  <a:lnTo>
                    <a:pt x="620" y="268"/>
                  </a:lnTo>
                  <a:lnTo>
                    <a:pt x="619" y="253"/>
                  </a:lnTo>
                  <a:lnTo>
                    <a:pt x="617" y="240"/>
                  </a:lnTo>
                  <a:lnTo>
                    <a:pt x="614" y="226"/>
                  </a:lnTo>
                  <a:lnTo>
                    <a:pt x="609" y="212"/>
                  </a:lnTo>
                  <a:lnTo>
                    <a:pt x="603" y="197"/>
                  </a:lnTo>
                  <a:lnTo>
                    <a:pt x="594" y="183"/>
                  </a:lnTo>
                  <a:lnTo>
                    <a:pt x="585" y="170"/>
                  </a:lnTo>
                  <a:lnTo>
                    <a:pt x="574" y="159"/>
                  </a:lnTo>
                  <a:lnTo>
                    <a:pt x="561" y="149"/>
                  </a:lnTo>
                  <a:lnTo>
                    <a:pt x="547" y="140"/>
                  </a:lnTo>
                  <a:lnTo>
                    <a:pt x="533" y="133"/>
                  </a:lnTo>
                  <a:lnTo>
                    <a:pt x="519" y="127"/>
                  </a:lnTo>
                  <a:lnTo>
                    <a:pt x="497" y="122"/>
                  </a:lnTo>
                  <a:lnTo>
                    <a:pt x="477" y="118"/>
                  </a:lnTo>
                  <a:lnTo>
                    <a:pt x="455" y="115"/>
                  </a:lnTo>
                  <a:lnTo>
                    <a:pt x="433" y="114"/>
                  </a:lnTo>
                  <a:lnTo>
                    <a:pt x="408" y="115"/>
                  </a:lnTo>
                  <a:lnTo>
                    <a:pt x="384" y="119"/>
                  </a:lnTo>
                  <a:lnTo>
                    <a:pt x="359" y="124"/>
                  </a:lnTo>
                  <a:lnTo>
                    <a:pt x="337" y="130"/>
                  </a:lnTo>
                  <a:lnTo>
                    <a:pt x="319" y="139"/>
                  </a:lnTo>
                  <a:lnTo>
                    <a:pt x="302" y="149"/>
                  </a:lnTo>
                  <a:lnTo>
                    <a:pt x="286" y="159"/>
                  </a:lnTo>
                  <a:lnTo>
                    <a:pt x="272" y="172"/>
                  </a:lnTo>
                  <a:lnTo>
                    <a:pt x="259" y="187"/>
                  </a:lnTo>
                  <a:lnTo>
                    <a:pt x="248" y="203"/>
                  </a:lnTo>
                  <a:lnTo>
                    <a:pt x="239" y="220"/>
                  </a:lnTo>
                  <a:lnTo>
                    <a:pt x="231" y="238"/>
                  </a:lnTo>
                  <a:lnTo>
                    <a:pt x="225" y="257"/>
                  </a:lnTo>
                  <a:lnTo>
                    <a:pt x="219" y="276"/>
                  </a:lnTo>
                  <a:lnTo>
                    <a:pt x="215" y="294"/>
                  </a:lnTo>
                  <a:lnTo>
                    <a:pt x="211" y="313"/>
                  </a:lnTo>
                  <a:lnTo>
                    <a:pt x="208" y="334"/>
                  </a:lnTo>
                  <a:lnTo>
                    <a:pt x="205" y="353"/>
                  </a:lnTo>
                  <a:lnTo>
                    <a:pt x="204" y="373"/>
                  </a:lnTo>
                  <a:lnTo>
                    <a:pt x="204" y="394"/>
                  </a:lnTo>
                  <a:lnTo>
                    <a:pt x="204" y="410"/>
                  </a:lnTo>
                  <a:lnTo>
                    <a:pt x="205" y="427"/>
                  </a:lnTo>
                  <a:lnTo>
                    <a:pt x="209" y="459"/>
                  </a:lnTo>
                  <a:lnTo>
                    <a:pt x="215" y="491"/>
                  </a:lnTo>
                  <a:lnTo>
                    <a:pt x="223" y="522"/>
                  </a:lnTo>
                  <a:lnTo>
                    <a:pt x="229" y="541"/>
                  </a:lnTo>
                  <a:lnTo>
                    <a:pt x="239" y="560"/>
                  </a:lnTo>
                  <a:lnTo>
                    <a:pt x="249" y="577"/>
                  </a:lnTo>
                  <a:lnTo>
                    <a:pt x="262" y="592"/>
                  </a:lnTo>
                  <a:lnTo>
                    <a:pt x="277" y="606"/>
                  </a:lnTo>
                  <a:lnTo>
                    <a:pt x="293" y="619"/>
                  </a:lnTo>
                  <a:lnTo>
                    <a:pt x="310" y="630"/>
                  </a:lnTo>
                  <a:lnTo>
                    <a:pt x="328" y="638"/>
                  </a:lnTo>
                  <a:lnTo>
                    <a:pt x="354" y="646"/>
                  </a:lnTo>
                  <a:lnTo>
                    <a:pt x="380" y="652"/>
                  </a:lnTo>
                  <a:lnTo>
                    <a:pt x="405" y="656"/>
                  </a:lnTo>
                  <a:lnTo>
                    <a:pt x="419" y="657"/>
                  </a:lnTo>
                  <a:lnTo>
                    <a:pt x="433" y="658"/>
                  </a:lnTo>
                  <a:lnTo>
                    <a:pt x="457" y="657"/>
                  </a:lnTo>
                  <a:lnTo>
                    <a:pt x="479" y="653"/>
                  </a:lnTo>
                  <a:lnTo>
                    <a:pt x="501" y="649"/>
                  </a:lnTo>
                  <a:lnTo>
                    <a:pt x="523" y="644"/>
                  </a:lnTo>
                  <a:lnTo>
                    <a:pt x="537" y="638"/>
                  </a:lnTo>
                  <a:lnTo>
                    <a:pt x="549" y="631"/>
                  </a:lnTo>
                  <a:lnTo>
                    <a:pt x="562" y="623"/>
                  </a:lnTo>
                  <a:lnTo>
                    <a:pt x="573" y="614"/>
                  </a:lnTo>
                  <a:lnTo>
                    <a:pt x="584" y="604"/>
                  </a:lnTo>
                  <a:lnTo>
                    <a:pt x="593" y="592"/>
                  </a:lnTo>
                  <a:lnTo>
                    <a:pt x="601" y="581"/>
                  </a:lnTo>
                  <a:lnTo>
                    <a:pt x="607" y="567"/>
                  </a:lnTo>
                  <a:lnTo>
                    <a:pt x="615" y="549"/>
                  </a:lnTo>
                  <a:lnTo>
                    <a:pt x="620" y="529"/>
                  </a:lnTo>
                  <a:lnTo>
                    <a:pt x="622" y="509"/>
                  </a:lnTo>
                  <a:lnTo>
                    <a:pt x="623" y="489"/>
                  </a:lnTo>
                  <a:lnTo>
                    <a:pt x="828" y="489"/>
                  </a:lnTo>
                  <a:lnTo>
                    <a:pt x="827" y="506"/>
                  </a:lnTo>
                  <a:lnTo>
                    <a:pt x="825" y="524"/>
                  </a:lnTo>
                  <a:lnTo>
                    <a:pt x="822" y="541"/>
                  </a:lnTo>
                  <a:lnTo>
                    <a:pt x="819" y="558"/>
                  </a:lnTo>
                  <a:lnTo>
                    <a:pt x="815" y="571"/>
                  </a:lnTo>
                  <a:lnTo>
                    <a:pt x="810" y="585"/>
                  </a:lnTo>
                  <a:lnTo>
                    <a:pt x="805" y="598"/>
                  </a:lnTo>
                  <a:lnTo>
                    <a:pt x="800" y="610"/>
                  </a:lnTo>
                  <a:lnTo>
                    <a:pt x="793" y="622"/>
                  </a:lnTo>
                  <a:lnTo>
                    <a:pt x="786" y="634"/>
                  </a:lnTo>
                  <a:lnTo>
                    <a:pt x="778" y="645"/>
                  </a:lnTo>
                  <a:lnTo>
                    <a:pt x="770" y="656"/>
                  </a:lnTo>
                  <a:lnTo>
                    <a:pt x="760" y="666"/>
                  </a:lnTo>
                  <a:lnTo>
                    <a:pt x="750" y="676"/>
                  </a:lnTo>
                  <a:lnTo>
                    <a:pt x="741" y="684"/>
                  </a:lnTo>
                  <a:lnTo>
                    <a:pt x="730" y="693"/>
                  </a:lnTo>
                  <a:lnTo>
                    <a:pt x="718" y="700"/>
                  </a:lnTo>
                  <a:lnTo>
                    <a:pt x="708" y="708"/>
                  </a:lnTo>
                  <a:lnTo>
                    <a:pt x="695" y="714"/>
                  </a:lnTo>
                  <a:lnTo>
                    <a:pt x="683" y="720"/>
                  </a:lnTo>
                  <a:lnTo>
                    <a:pt x="653" y="731"/>
                  </a:lnTo>
                  <a:lnTo>
                    <a:pt x="623" y="741"/>
                  </a:lnTo>
                  <a:lnTo>
                    <a:pt x="593" y="751"/>
                  </a:lnTo>
                  <a:lnTo>
                    <a:pt x="562" y="757"/>
                  </a:lnTo>
                  <a:lnTo>
                    <a:pt x="530" y="764"/>
                  </a:lnTo>
                  <a:lnTo>
                    <a:pt x="498" y="768"/>
                  </a:lnTo>
                  <a:lnTo>
                    <a:pt x="466" y="770"/>
                  </a:lnTo>
                  <a:lnTo>
                    <a:pt x="433" y="771"/>
                  </a:lnTo>
                  <a:lnTo>
                    <a:pt x="407" y="770"/>
                  </a:lnTo>
                  <a:lnTo>
                    <a:pt x="382" y="769"/>
                  </a:lnTo>
                  <a:lnTo>
                    <a:pt x="357" y="767"/>
                  </a:lnTo>
                  <a:lnTo>
                    <a:pt x="332" y="764"/>
                  </a:lnTo>
                  <a:lnTo>
                    <a:pt x="307" y="759"/>
                  </a:lnTo>
                  <a:lnTo>
                    <a:pt x="283" y="754"/>
                  </a:lnTo>
                  <a:lnTo>
                    <a:pt x="259" y="748"/>
                  </a:lnTo>
                  <a:lnTo>
                    <a:pt x="235" y="741"/>
                  </a:lnTo>
                  <a:lnTo>
                    <a:pt x="218" y="735"/>
                  </a:lnTo>
                  <a:lnTo>
                    <a:pt x="201" y="727"/>
                  </a:lnTo>
                  <a:lnTo>
                    <a:pt x="184" y="720"/>
                  </a:lnTo>
                  <a:lnTo>
                    <a:pt x="168" y="711"/>
                  </a:lnTo>
                  <a:lnTo>
                    <a:pt x="152" y="702"/>
                  </a:lnTo>
                  <a:lnTo>
                    <a:pt x="137" y="692"/>
                  </a:lnTo>
                  <a:lnTo>
                    <a:pt x="122" y="680"/>
                  </a:lnTo>
                  <a:lnTo>
                    <a:pt x="108" y="668"/>
                  </a:lnTo>
                  <a:lnTo>
                    <a:pt x="94" y="657"/>
                  </a:lnTo>
                  <a:lnTo>
                    <a:pt x="83" y="643"/>
                  </a:lnTo>
                  <a:lnTo>
                    <a:pt x="71" y="629"/>
                  </a:lnTo>
                  <a:lnTo>
                    <a:pt x="60" y="614"/>
                  </a:lnTo>
                  <a:lnTo>
                    <a:pt x="49" y="599"/>
                  </a:lnTo>
                  <a:lnTo>
                    <a:pt x="41" y="583"/>
                  </a:lnTo>
                  <a:lnTo>
                    <a:pt x="33" y="567"/>
                  </a:lnTo>
                  <a:lnTo>
                    <a:pt x="27" y="550"/>
                  </a:lnTo>
                  <a:close/>
                </a:path>
              </a:pathLst>
            </a:custGeom>
            <a:solidFill>
              <a:srgbClr val="1A1A1A"/>
            </a:solidFill>
            <a:ln w="9525" algn="ctr">
              <a:noFill/>
              <a:miter lim="800000"/>
              <a:headEnd/>
              <a:tailEnd/>
            </a:ln>
            <a:effectLst/>
          </p:spPr>
          <p:txBody>
            <a:bodyPr wrap="none" lIns="90000" tIns="46800" rIns="90000" bIns="46800" anchor="ctr"/>
            <a:lstStyle/>
            <a:p>
              <a:pPr algn="l" rtl="0" fontAlgn="auto">
                <a:lnSpc>
                  <a:spcPct val="90000"/>
                </a:lnSpc>
                <a:spcBef>
                  <a:spcPts val="0"/>
                </a:spcBef>
                <a:spcAft>
                  <a:spcPts val="0"/>
                </a:spcAft>
                <a:defRPr/>
              </a:pPr>
              <a:endParaRPr kumimoji="0" lang="ja-JP" altLang="en-US" sz="1800" kern="0">
                <a:solidFill>
                  <a:sysClr val="windowText" lastClr="000000"/>
                </a:solidFill>
                <a:latin typeface="HGPｺﾞｼｯｸE" pitchFamily="50" charset="-128"/>
                <a:ea typeface="HGPｺﾞｼｯｸE" pitchFamily="50" charset="-128"/>
                <a:cs typeface="+mn-cs"/>
              </a:endParaRPr>
            </a:p>
          </p:txBody>
        </p:sp>
        <p:sp>
          <p:nvSpPr>
            <p:cNvPr id="44" name="Freeform 18"/>
            <p:cNvSpPr>
              <a:spLocks/>
            </p:cNvSpPr>
            <p:nvPr/>
          </p:nvSpPr>
          <p:spPr bwMode="auto">
            <a:xfrm>
              <a:off x="6642100" y="898404"/>
              <a:ext cx="65088" cy="169862"/>
            </a:xfrm>
            <a:custGeom>
              <a:avLst/>
              <a:gdLst>
                <a:gd name="T0" fmla="*/ 2147483647 w 180"/>
                <a:gd name="T1" fmla="*/ 2147483647 h 464"/>
                <a:gd name="T2" fmla="*/ 0 w 180"/>
                <a:gd name="T3" fmla="*/ 2147483647 h 464"/>
                <a:gd name="T4" fmla="*/ 0 w 180"/>
                <a:gd name="T5" fmla="*/ 2147483647 h 464"/>
                <a:gd name="T6" fmla="*/ 2147483647 w 180"/>
                <a:gd name="T7" fmla="*/ 2147483647 h 464"/>
                <a:gd name="T8" fmla="*/ 2147483647 w 180"/>
                <a:gd name="T9" fmla="*/ 2147483647 h 464"/>
                <a:gd name="T10" fmla="*/ 2147483647 w 180"/>
                <a:gd name="T11" fmla="*/ 2147483647 h 464"/>
                <a:gd name="T12" fmla="*/ 2147483647 w 180"/>
                <a:gd name="T13" fmla="*/ 2147483647 h 464"/>
                <a:gd name="T14" fmla="*/ 2147483647 w 180"/>
                <a:gd name="T15" fmla="*/ 2147483647 h 464"/>
                <a:gd name="T16" fmla="*/ 2147483647 w 180"/>
                <a:gd name="T17" fmla="*/ 2147483647 h 464"/>
                <a:gd name="T18" fmla="*/ 2147483647 w 180"/>
                <a:gd name="T19" fmla="*/ 2147483647 h 464"/>
                <a:gd name="T20" fmla="*/ 2147483647 w 180"/>
                <a:gd name="T21" fmla="*/ 2147483647 h 464"/>
                <a:gd name="T22" fmla="*/ 2147483647 w 180"/>
                <a:gd name="T23" fmla="*/ 2147483647 h 464"/>
                <a:gd name="T24" fmla="*/ 2147483647 w 180"/>
                <a:gd name="T25" fmla="*/ 2147483647 h 464"/>
                <a:gd name="T26" fmla="*/ 2147483647 w 180"/>
                <a:gd name="T27" fmla="*/ 2147483647 h 464"/>
                <a:gd name="T28" fmla="*/ 2147483647 w 180"/>
                <a:gd name="T29" fmla="*/ 2147483647 h 464"/>
                <a:gd name="T30" fmla="*/ 2147483647 w 180"/>
                <a:gd name="T31" fmla="*/ 2147483647 h 464"/>
                <a:gd name="T32" fmla="*/ 2147483647 w 180"/>
                <a:gd name="T33" fmla="*/ 2147483647 h 464"/>
                <a:gd name="T34" fmla="*/ 2147483647 w 180"/>
                <a:gd name="T35" fmla="*/ 2147483647 h 464"/>
                <a:gd name="T36" fmla="*/ 2147483647 w 180"/>
                <a:gd name="T37" fmla="*/ 0 h 464"/>
                <a:gd name="T38" fmla="*/ 2147483647 w 180"/>
                <a:gd name="T39" fmla="*/ 2147483647 h 46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0"/>
                <a:gd name="T61" fmla="*/ 0 h 464"/>
                <a:gd name="T62" fmla="*/ 180 w 180"/>
                <a:gd name="T63" fmla="*/ 464 h 46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0" h="464">
                  <a:moveTo>
                    <a:pt x="173" y="1"/>
                  </a:moveTo>
                  <a:lnTo>
                    <a:pt x="0" y="17"/>
                  </a:lnTo>
                  <a:lnTo>
                    <a:pt x="0" y="43"/>
                  </a:lnTo>
                  <a:lnTo>
                    <a:pt x="5" y="43"/>
                  </a:lnTo>
                  <a:lnTo>
                    <a:pt x="29" y="46"/>
                  </a:lnTo>
                  <a:lnTo>
                    <a:pt x="46" y="48"/>
                  </a:lnTo>
                  <a:lnTo>
                    <a:pt x="58" y="53"/>
                  </a:lnTo>
                  <a:lnTo>
                    <a:pt x="63" y="55"/>
                  </a:lnTo>
                  <a:lnTo>
                    <a:pt x="66" y="57"/>
                  </a:lnTo>
                  <a:lnTo>
                    <a:pt x="69" y="60"/>
                  </a:lnTo>
                  <a:lnTo>
                    <a:pt x="72" y="63"/>
                  </a:lnTo>
                  <a:lnTo>
                    <a:pt x="73" y="68"/>
                  </a:lnTo>
                  <a:lnTo>
                    <a:pt x="74" y="73"/>
                  </a:lnTo>
                  <a:lnTo>
                    <a:pt x="75" y="85"/>
                  </a:lnTo>
                  <a:lnTo>
                    <a:pt x="75" y="102"/>
                  </a:lnTo>
                  <a:lnTo>
                    <a:pt x="75" y="464"/>
                  </a:lnTo>
                  <a:lnTo>
                    <a:pt x="180" y="464"/>
                  </a:lnTo>
                  <a:lnTo>
                    <a:pt x="180" y="0"/>
                  </a:lnTo>
                  <a:lnTo>
                    <a:pt x="173" y="1"/>
                  </a:lnTo>
                  <a:close/>
                </a:path>
              </a:pathLst>
            </a:custGeom>
            <a:solidFill>
              <a:srgbClr val="1A1A1A"/>
            </a:solidFill>
            <a:ln w="9525" algn="ctr">
              <a:noFill/>
              <a:miter lim="800000"/>
              <a:headEnd/>
              <a:tailEnd/>
            </a:ln>
            <a:effectLst/>
          </p:spPr>
          <p:txBody>
            <a:bodyPr wrap="none" lIns="90000" tIns="46800" rIns="90000" bIns="46800" anchor="ctr"/>
            <a:lstStyle/>
            <a:p>
              <a:pPr algn="l" rtl="0" fontAlgn="auto">
                <a:lnSpc>
                  <a:spcPct val="90000"/>
                </a:lnSpc>
                <a:spcBef>
                  <a:spcPts val="0"/>
                </a:spcBef>
                <a:spcAft>
                  <a:spcPts val="0"/>
                </a:spcAft>
                <a:defRPr/>
              </a:pPr>
              <a:endParaRPr kumimoji="0" lang="ja-JP" altLang="en-US" sz="1800" kern="0">
                <a:solidFill>
                  <a:sysClr val="windowText" lastClr="000000"/>
                </a:solidFill>
                <a:latin typeface="HGPｺﾞｼｯｸE" pitchFamily="50" charset="-128"/>
                <a:ea typeface="HGPｺﾞｼｯｸE" pitchFamily="50" charset="-128"/>
                <a:cs typeface="+mn-cs"/>
              </a:endParaRPr>
            </a:p>
          </p:txBody>
        </p:sp>
        <p:sp>
          <p:nvSpPr>
            <p:cNvPr id="45" name="Freeform 20"/>
            <p:cNvSpPr>
              <a:spLocks/>
            </p:cNvSpPr>
            <p:nvPr/>
          </p:nvSpPr>
          <p:spPr bwMode="auto">
            <a:xfrm>
              <a:off x="6742113" y="947616"/>
              <a:ext cx="133350" cy="120650"/>
            </a:xfrm>
            <a:custGeom>
              <a:avLst/>
              <a:gdLst>
                <a:gd name="T0" fmla="*/ 2147483647 w 366"/>
                <a:gd name="T1" fmla="*/ 2147483647 h 327"/>
                <a:gd name="T2" fmla="*/ 2147483647 w 366"/>
                <a:gd name="T3" fmla="*/ 2147483647 h 327"/>
                <a:gd name="T4" fmla="*/ 2147483647 w 366"/>
                <a:gd name="T5" fmla="*/ 2147483647 h 327"/>
                <a:gd name="T6" fmla="*/ 2147483647 w 366"/>
                <a:gd name="T7" fmla="*/ 2147483647 h 327"/>
                <a:gd name="T8" fmla="*/ 2147483647 w 366"/>
                <a:gd name="T9" fmla="*/ 2147483647 h 327"/>
                <a:gd name="T10" fmla="*/ 2147483647 w 366"/>
                <a:gd name="T11" fmla="*/ 2147483647 h 327"/>
                <a:gd name="T12" fmla="*/ 2147483647 w 366"/>
                <a:gd name="T13" fmla="*/ 2147483647 h 327"/>
                <a:gd name="T14" fmla="*/ 2147483647 w 366"/>
                <a:gd name="T15" fmla="*/ 0 h 327"/>
                <a:gd name="T16" fmla="*/ 0 w 366"/>
                <a:gd name="T17" fmla="*/ 2147483647 h 327"/>
                <a:gd name="T18" fmla="*/ 2147483647 w 366"/>
                <a:gd name="T19" fmla="*/ 2147483647 h 327"/>
                <a:gd name="T20" fmla="*/ 2147483647 w 366"/>
                <a:gd name="T21" fmla="*/ 2147483647 h 327"/>
                <a:gd name="T22" fmla="*/ 2147483647 w 366"/>
                <a:gd name="T23" fmla="*/ 2147483647 h 327"/>
                <a:gd name="T24" fmla="*/ 2147483647 w 366"/>
                <a:gd name="T25" fmla="*/ 2147483647 h 327"/>
                <a:gd name="T26" fmla="*/ 2147483647 w 366"/>
                <a:gd name="T27" fmla="*/ 2147483647 h 327"/>
                <a:gd name="T28" fmla="*/ 2147483647 w 366"/>
                <a:gd name="T29" fmla="*/ 2147483647 h 327"/>
                <a:gd name="T30" fmla="*/ 2147483647 w 366"/>
                <a:gd name="T31" fmla="*/ 2147483647 h 327"/>
                <a:gd name="T32" fmla="*/ 2147483647 w 366"/>
                <a:gd name="T33" fmla="*/ 2147483647 h 327"/>
                <a:gd name="T34" fmla="*/ 2147483647 w 366"/>
                <a:gd name="T35" fmla="*/ 2147483647 h 327"/>
                <a:gd name="T36" fmla="*/ 2147483647 w 366"/>
                <a:gd name="T37" fmla="*/ 2147483647 h 327"/>
                <a:gd name="T38" fmla="*/ 2147483647 w 366"/>
                <a:gd name="T39" fmla="*/ 2147483647 h 327"/>
                <a:gd name="T40" fmla="*/ 2147483647 w 366"/>
                <a:gd name="T41" fmla="*/ 2147483647 h 327"/>
                <a:gd name="T42" fmla="*/ 2147483647 w 366"/>
                <a:gd name="T43" fmla="*/ 2147483647 h 327"/>
                <a:gd name="T44" fmla="*/ 2147483647 w 366"/>
                <a:gd name="T45" fmla="*/ 2147483647 h 327"/>
                <a:gd name="T46" fmla="*/ 2147483647 w 366"/>
                <a:gd name="T47" fmla="*/ 2147483647 h 327"/>
                <a:gd name="T48" fmla="*/ 2147483647 w 366"/>
                <a:gd name="T49" fmla="*/ 2147483647 h 327"/>
                <a:gd name="T50" fmla="*/ 2147483647 w 366"/>
                <a:gd name="T51" fmla="*/ 2147483647 h 327"/>
                <a:gd name="T52" fmla="*/ 2147483647 w 366"/>
                <a:gd name="T53" fmla="*/ 2147483647 h 327"/>
                <a:gd name="T54" fmla="*/ 2147483647 w 366"/>
                <a:gd name="T55" fmla="*/ 2147483647 h 327"/>
                <a:gd name="T56" fmla="*/ 2147483647 w 366"/>
                <a:gd name="T57" fmla="*/ 2147483647 h 327"/>
                <a:gd name="T58" fmla="*/ 2147483647 w 366"/>
                <a:gd name="T59" fmla="*/ 2147483647 h 327"/>
                <a:gd name="T60" fmla="*/ 2147483647 w 366"/>
                <a:gd name="T61" fmla="*/ 2147483647 h 327"/>
                <a:gd name="T62" fmla="*/ 2147483647 w 366"/>
                <a:gd name="T63" fmla="*/ 2147483647 h 327"/>
                <a:gd name="T64" fmla="*/ 2147483647 w 366"/>
                <a:gd name="T65" fmla="*/ 2147483647 h 327"/>
                <a:gd name="T66" fmla="*/ 2147483647 w 366"/>
                <a:gd name="T67" fmla="*/ 2147483647 h 327"/>
                <a:gd name="T68" fmla="*/ 2147483647 w 366"/>
                <a:gd name="T69" fmla="*/ 2147483647 h 327"/>
                <a:gd name="T70" fmla="*/ 2147483647 w 366"/>
                <a:gd name="T71" fmla="*/ 2147483647 h 327"/>
                <a:gd name="T72" fmla="*/ 2147483647 w 366"/>
                <a:gd name="T73" fmla="*/ 2147483647 h 327"/>
                <a:gd name="T74" fmla="*/ 2147483647 w 366"/>
                <a:gd name="T75" fmla="*/ 2147483647 h 327"/>
                <a:gd name="T76" fmla="*/ 2147483647 w 366"/>
                <a:gd name="T77" fmla="*/ 2147483647 h 327"/>
                <a:gd name="T78" fmla="*/ 2147483647 w 366"/>
                <a:gd name="T79" fmla="*/ 2147483647 h 327"/>
                <a:gd name="T80" fmla="*/ 2147483647 w 366"/>
                <a:gd name="T81" fmla="*/ 2147483647 h 32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66"/>
                <a:gd name="T124" fmla="*/ 0 h 327"/>
                <a:gd name="T125" fmla="*/ 366 w 366"/>
                <a:gd name="T126" fmla="*/ 327 h 32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66" h="327">
                  <a:moveTo>
                    <a:pt x="269" y="1"/>
                  </a:moveTo>
                  <a:lnTo>
                    <a:pt x="269" y="1"/>
                  </a:lnTo>
                  <a:lnTo>
                    <a:pt x="257" y="2"/>
                  </a:lnTo>
                  <a:lnTo>
                    <a:pt x="246" y="3"/>
                  </a:lnTo>
                  <a:lnTo>
                    <a:pt x="236" y="5"/>
                  </a:lnTo>
                  <a:lnTo>
                    <a:pt x="226" y="9"/>
                  </a:lnTo>
                  <a:lnTo>
                    <a:pt x="216" y="12"/>
                  </a:lnTo>
                  <a:lnTo>
                    <a:pt x="207" y="16"/>
                  </a:lnTo>
                  <a:lnTo>
                    <a:pt x="199" y="21"/>
                  </a:lnTo>
                  <a:lnTo>
                    <a:pt x="191" y="27"/>
                  </a:lnTo>
                  <a:lnTo>
                    <a:pt x="177" y="37"/>
                  </a:lnTo>
                  <a:lnTo>
                    <a:pt x="166" y="49"/>
                  </a:lnTo>
                  <a:lnTo>
                    <a:pt x="156" y="61"/>
                  </a:lnTo>
                  <a:lnTo>
                    <a:pt x="148" y="72"/>
                  </a:lnTo>
                  <a:lnTo>
                    <a:pt x="148" y="0"/>
                  </a:lnTo>
                  <a:lnTo>
                    <a:pt x="0" y="24"/>
                  </a:lnTo>
                  <a:lnTo>
                    <a:pt x="0" y="48"/>
                  </a:lnTo>
                  <a:lnTo>
                    <a:pt x="7" y="48"/>
                  </a:lnTo>
                  <a:lnTo>
                    <a:pt x="22" y="49"/>
                  </a:lnTo>
                  <a:lnTo>
                    <a:pt x="34" y="51"/>
                  </a:lnTo>
                  <a:lnTo>
                    <a:pt x="43" y="55"/>
                  </a:lnTo>
                  <a:lnTo>
                    <a:pt x="47" y="57"/>
                  </a:lnTo>
                  <a:lnTo>
                    <a:pt x="51" y="59"/>
                  </a:lnTo>
                  <a:lnTo>
                    <a:pt x="53" y="62"/>
                  </a:lnTo>
                  <a:lnTo>
                    <a:pt x="56" y="66"/>
                  </a:lnTo>
                  <a:lnTo>
                    <a:pt x="59" y="75"/>
                  </a:lnTo>
                  <a:lnTo>
                    <a:pt x="60" y="87"/>
                  </a:lnTo>
                  <a:lnTo>
                    <a:pt x="61" y="101"/>
                  </a:lnTo>
                  <a:lnTo>
                    <a:pt x="61" y="327"/>
                  </a:lnTo>
                  <a:lnTo>
                    <a:pt x="148" y="327"/>
                  </a:lnTo>
                  <a:lnTo>
                    <a:pt x="148" y="160"/>
                  </a:lnTo>
                  <a:lnTo>
                    <a:pt x="149" y="152"/>
                  </a:lnTo>
                  <a:lnTo>
                    <a:pt x="150" y="143"/>
                  </a:lnTo>
                  <a:lnTo>
                    <a:pt x="152" y="135"/>
                  </a:lnTo>
                  <a:lnTo>
                    <a:pt x="155" y="126"/>
                  </a:lnTo>
                  <a:lnTo>
                    <a:pt x="160" y="118"/>
                  </a:lnTo>
                  <a:lnTo>
                    <a:pt x="164" y="109"/>
                  </a:lnTo>
                  <a:lnTo>
                    <a:pt x="169" y="101"/>
                  </a:lnTo>
                  <a:lnTo>
                    <a:pt x="175" y="93"/>
                  </a:lnTo>
                  <a:lnTo>
                    <a:pt x="181" y="86"/>
                  </a:lnTo>
                  <a:lnTo>
                    <a:pt x="187" y="79"/>
                  </a:lnTo>
                  <a:lnTo>
                    <a:pt x="195" y="74"/>
                  </a:lnTo>
                  <a:lnTo>
                    <a:pt x="202" y="68"/>
                  </a:lnTo>
                  <a:lnTo>
                    <a:pt x="210" y="64"/>
                  </a:lnTo>
                  <a:lnTo>
                    <a:pt x="218" y="61"/>
                  </a:lnTo>
                  <a:lnTo>
                    <a:pt x="226" y="59"/>
                  </a:lnTo>
                  <a:lnTo>
                    <a:pt x="234" y="59"/>
                  </a:lnTo>
                  <a:lnTo>
                    <a:pt x="242" y="59"/>
                  </a:lnTo>
                  <a:lnTo>
                    <a:pt x="248" y="60"/>
                  </a:lnTo>
                  <a:lnTo>
                    <a:pt x="255" y="62"/>
                  </a:lnTo>
                  <a:lnTo>
                    <a:pt x="259" y="65"/>
                  </a:lnTo>
                  <a:lnTo>
                    <a:pt x="263" y="68"/>
                  </a:lnTo>
                  <a:lnTo>
                    <a:pt x="267" y="73"/>
                  </a:lnTo>
                  <a:lnTo>
                    <a:pt x="270" y="78"/>
                  </a:lnTo>
                  <a:lnTo>
                    <a:pt x="272" y="83"/>
                  </a:lnTo>
                  <a:lnTo>
                    <a:pt x="276" y="96"/>
                  </a:lnTo>
                  <a:lnTo>
                    <a:pt x="277" y="112"/>
                  </a:lnTo>
                  <a:lnTo>
                    <a:pt x="278" y="130"/>
                  </a:lnTo>
                  <a:lnTo>
                    <a:pt x="278" y="151"/>
                  </a:lnTo>
                  <a:lnTo>
                    <a:pt x="278" y="327"/>
                  </a:lnTo>
                  <a:lnTo>
                    <a:pt x="366" y="327"/>
                  </a:lnTo>
                  <a:lnTo>
                    <a:pt x="366" y="101"/>
                  </a:lnTo>
                  <a:lnTo>
                    <a:pt x="366" y="89"/>
                  </a:lnTo>
                  <a:lnTo>
                    <a:pt x="365" y="78"/>
                  </a:lnTo>
                  <a:lnTo>
                    <a:pt x="363" y="67"/>
                  </a:lnTo>
                  <a:lnTo>
                    <a:pt x="359" y="58"/>
                  </a:lnTo>
                  <a:lnTo>
                    <a:pt x="356" y="49"/>
                  </a:lnTo>
                  <a:lnTo>
                    <a:pt x="352" y="41"/>
                  </a:lnTo>
                  <a:lnTo>
                    <a:pt x="347" y="33"/>
                  </a:lnTo>
                  <a:lnTo>
                    <a:pt x="341" y="27"/>
                  </a:lnTo>
                  <a:lnTo>
                    <a:pt x="335" y="21"/>
                  </a:lnTo>
                  <a:lnTo>
                    <a:pt x="327" y="16"/>
                  </a:lnTo>
                  <a:lnTo>
                    <a:pt x="320" y="12"/>
                  </a:lnTo>
                  <a:lnTo>
                    <a:pt x="310" y="7"/>
                  </a:lnTo>
                  <a:lnTo>
                    <a:pt x="302" y="5"/>
                  </a:lnTo>
                  <a:lnTo>
                    <a:pt x="291" y="3"/>
                  </a:lnTo>
                  <a:lnTo>
                    <a:pt x="280" y="2"/>
                  </a:lnTo>
                  <a:lnTo>
                    <a:pt x="269" y="1"/>
                  </a:lnTo>
                  <a:close/>
                </a:path>
              </a:pathLst>
            </a:custGeom>
            <a:solidFill>
              <a:srgbClr val="1A1A1A"/>
            </a:solidFill>
            <a:ln w="9525" algn="ctr">
              <a:noFill/>
              <a:miter lim="800000"/>
              <a:headEnd/>
              <a:tailEnd/>
            </a:ln>
            <a:effectLst/>
          </p:spPr>
          <p:txBody>
            <a:bodyPr wrap="none" lIns="90000" tIns="46800" rIns="90000" bIns="46800" anchor="ctr"/>
            <a:lstStyle/>
            <a:p>
              <a:pPr algn="l" rtl="0" fontAlgn="auto">
                <a:lnSpc>
                  <a:spcPct val="90000"/>
                </a:lnSpc>
                <a:spcBef>
                  <a:spcPts val="0"/>
                </a:spcBef>
                <a:spcAft>
                  <a:spcPts val="0"/>
                </a:spcAft>
                <a:defRPr/>
              </a:pPr>
              <a:endParaRPr kumimoji="0" lang="ja-JP" altLang="en-US" sz="1800" kern="0">
                <a:solidFill>
                  <a:sysClr val="windowText" lastClr="000000"/>
                </a:solidFill>
                <a:latin typeface="HGPｺﾞｼｯｸE" pitchFamily="50" charset="-128"/>
                <a:ea typeface="HGPｺﾞｼｯｸE" pitchFamily="50" charset="-128"/>
                <a:cs typeface="+mn-cs"/>
              </a:endParaRPr>
            </a:p>
          </p:txBody>
        </p:sp>
        <p:sp>
          <p:nvSpPr>
            <p:cNvPr id="46" name="Freeform 22"/>
            <p:cNvSpPr>
              <a:spLocks/>
            </p:cNvSpPr>
            <p:nvPr/>
          </p:nvSpPr>
          <p:spPr bwMode="auto">
            <a:xfrm>
              <a:off x="6911975" y="949204"/>
              <a:ext cx="90488" cy="120650"/>
            </a:xfrm>
            <a:custGeom>
              <a:avLst/>
              <a:gdLst>
                <a:gd name="T0" fmla="*/ 2147483647 w 245"/>
                <a:gd name="T1" fmla="*/ 2147483647 h 334"/>
                <a:gd name="T2" fmla="*/ 2147483647 w 245"/>
                <a:gd name="T3" fmla="*/ 2147483647 h 334"/>
                <a:gd name="T4" fmla="*/ 2147483647 w 245"/>
                <a:gd name="T5" fmla="*/ 2147483647 h 334"/>
                <a:gd name="T6" fmla="*/ 2147483647 w 245"/>
                <a:gd name="T7" fmla="*/ 2147483647 h 334"/>
                <a:gd name="T8" fmla="*/ 2147483647 w 245"/>
                <a:gd name="T9" fmla="*/ 2147483647 h 334"/>
                <a:gd name="T10" fmla="*/ 2147483647 w 245"/>
                <a:gd name="T11" fmla="*/ 2147483647 h 334"/>
                <a:gd name="T12" fmla="*/ 2147483647 w 245"/>
                <a:gd name="T13" fmla="*/ 2147483647 h 334"/>
                <a:gd name="T14" fmla="*/ 2147483647 w 245"/>
                <a:gd name="T15" fmla="*/ 2147483647 h 334"/>
                <a:gd name="T16" fmla="*/ 2147483647 w 245"/>
                <a:gd name="T17" fmla="*/ 2147483647 h 334"/>
                <a:gd name="T18" fmla="*/ 2147483647 w 245"/>
                <a:gd name="T19" fmla="*/ 2147483647 h 334"/>
                <a:gd name="T20" fmla="*/ 2147483647 w 245"/>
                <a:gd name="T21" fmla="*/ 2147483647 h 334"/>
                <a:gd name="T22" fmla="*/ 2147483647 w 245"/>
                <a:gd name="T23" fmla="*/ 2147483647 h 334"/>
                <a:gd name="T24" fmla="*/ 2147483647 w 245"/>
                <a:gd name="T25" fmla="*/ 2147483647 h 334"/>
                <a:gd name="T26" fmla="*/ 2147483647 w 245"/>
                <a:gd name="T27" fmla="*/ 2147483647 h 334"/>
                <a:gd name="T28" fmla="*/ 2147483647 w 245"/>
                <a:gd name="T29" fmla="*/ 2147483647 h 334"/>
                <a:gd name="T30" fmla="*/ 2147483647 w 245"/>
                <a:gd name="T31" fmla="*/ 2147483647 h 334"/>
                <a:gd name="T32" fmla="*/ 2147483647 w 245"/>
                <a:gd name="T33" fmla="*/ 2147483647 h 334"/>
                <a:gd name="T34" fmla="*/ 0 w 245"/>
                <a:gd name="T35" fmla="*/ 2147483647 h 334"/>
                <a:gd name="T36" fmla="*/ 2147483647 w 245"/>
                <a:gd name="T37" fmla="*/ 2147483647 h 334"/>
                <a:gd name="T38" fmla="*/ 2147483647 w 245"/>
                <a:gd name="T39" fmla="*/ 2147483647 h 334"/>
                <a:gd name="T40" fmla="*/ 2147483647 w 245"/>
                <a:gd name="T41" fmla="*/ 2147483647 h 334"/>
                <a:gd name="T42" fmla="*/ 2147483647 w 245"/>
                <a:gd name="T43" fmla="*/ 2147483647 h 334"/>
                <a:gd name="T44" fmla="*/ 2147483647 w 245"/>
                <a:gd name="T45" fmla="*/ 2147483647 h 334"/>
                <a:gd name="T46" fmla="*/ 2147483647 w 245"/>
                <a:gd name="T47" fmla="*/ 2147483647 h 334"/>
                <a:gd name="T48" fmla="*/ 2147483647 w 245"/>
                <a:gd name="T49" fmla="*/ 2147483647 h 334"/>
                <a:gd name="T50" fmla="*/ 2147483647 w 245"/>
                <a:gd name="T51" fmla="*/ 2147483647 h 334"/>
                <a:gd name="T52" fmla="*/ 2147483647 w 245"/>
                <a:gd name="T53" fmla="*/ 2147483647 h 334"/>
                <a:gd name="T54" fmla="*/ 2147483647 w 245"/>
                <a:gd name="T55" fmla="*/ 2147483647 h 334"/>
                <a:gd name="T56" fmla="*/ 2147483647 w 245"/>
                <a:gd name="T57" fmla="*/ 2147483647 h 334"/>
                <a:gd name="T58" fmla="*/ 2147483647 w 245"/>
                <a:gd name="T59" fmla="*/ 2147483647 h 334"/>
                <a:gd name="T60" fmla="*/ 2147483647 w 245"/>
                <a:gd name="T61" fmla="*/ 2147483647 h 334"/>
                <a:gd name="T62" fmla="*/ 2147483647 w 245"/>
                <a:gd name="T63" fmla="*/ 2147483647 h 334"/>
                <a:gd name="T64" fmla="*/ 2147483647 w 245"/>
                <a:gd name="T65" fmla="*/ 2147483647 h 334"/>
                <a:gd name="T66" fmla="*/ 2147483647 w 245"/>
                <a:gd name="T67" fmla="*/ 2147483647 h 334"/>
                <a:gd name="T68" fmla="*/ 2147483647 w 245"/>
                <a:gd name="T69" fmla="*/ 2147483647 h 334"/>
                <a:gd name="T70" fmla="*/ 2147483647 w 245"/>
                <a:gd name="T71" fmla="*/ 2147483647 h 334"/>
                <a:gd name="T72" fmla="*/ 2147483647 w 245"/>
                <a:gd name="T73" fmla="*/ 2147483647 h 334"/>
                <a:gd name="T74" fmla="*/ 2147483647 w 245"/>
                <a:gd name="T75" fmla="*/ 2147483647 h 334"/>
                <a:gd name="T76" fmla="*/ 2147483647 w 245"/>
                <a:gd name="T77" fmla="*/ 2147483647 h 334"/>
                <a:gd name="T78" fmla="*/ 2147483647 w 245"/>
                <a:gd name="T79" fmla="*/ 2147483647 h 334"/>
                <a:gd name="T80" fmla="*/ 2147483647 w 245"/>
                <a:gd name="T81" fmla="*/ 2147483647 h 334"/>
                <a:gd name="T82" fmla="*/ 2147483647 w 245"/>
                <a:gd name="T83" fmla="*/ 2147483647 h 334"/>
                <a:gd name="T84" fmla="*/ 2147483647 w 245"/>
                <a:gd name="T85" fmla="*/ 2147483647 h 334"/>
                <a:gd name="T86" fmla="*/ 2147483647 w 245"/>
                <a:gd name="T87" fmla="*/ 2147483647 h 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45"/>
                <a:gd name="T133" fmla="*/ 0 h 334"/>
                <a:gd name="T134" fmla="*/ 245 w 245"/>
                <a:gd name="T135" fmla="*/ 334 h 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45" h="334">
                  <a:moveTo>
                    <a:pt x="145" y="127"/>
                  </a:moveTo>
                  <a:lnTo>
                    <a:pt x="145" y="127"/>
                  </a:lnTo>
                  <a:lnTo>
                    <a:pt x="120" y="115"/>
                  </a:lnTo>
                  <a:lnTo>
                    <a:pt x="109" y="108"/>
                  </a:lnTo>
                  <a:lnTo>
                    <a:pt x="100" y="102"/>
                  </a:lnTo>
                  <a:lnTo>
                    <a:pt x="91" y="95"/>
                  </a:lnTo>
                  <a:lnTo>
                    <a:pt x="86" y="88"/>
                  </a:lnTo>
                  <a:lnTo>
                    <a:pt x="82" y="80"/>
                  </a:lnTo>
                  <a:lnTo>
                    <a:pt x="81" y="76"/>
                  </a:lnTo>
                  <a:lnTo>
                    <a:pt x="81" y="72"/>
                  </a:lnTo>
                  <a:lnTo>
                    <a:pt x="81" y="67"/>
                  </a:lnTo>
                  <a:lnTo>
                    <a:pt x="82" y="63"/>
                  </a:lnTo>
                  <a:lnTo>
                    <a:pt x="84" y="59"/>
                  </a:lnTo>
                  <a:lnTo>
                    <a:pt x="86" y="56"/>
                  </a:lnTo>
                  <a:lnTo>
                    <a:pt x="91" y="50"/>
                  </a:lnTo>
                  <a:lnTo>
                    <a:pt x="99" y="47"/>
                  </a:lnTo>
                  <a:lnTo>
                    <a:pt x="106" y="44"/>
                  </a:lnTo>
                  <a:lnTo>
                    <a:pt x="114" y="43"/>
                  </a:lnTo>
                  <a:lnTo>
                    <a:pt x="127" y="42"/>
                  </a:lnTo>
                  <a:lnTo>
                    <a:pt x="140" y="43"/>
                  </a:lnTo>
                  <a:lnTo>
                    <a:pt x="153" y="45"/>
                  </a:lnTo>
                  <a:lnTo>
                    <a:pt x="165" y="48"/>
                  </a:lnTo>
                  <a:lnTo>
                    <a:pt x="176" y="52"/>
                  </a:lnTo>
                  <a:lnTo>
                    <a:pt x="186" y="58"/>
                  </a:lnTo>
                  <a:lnTo>
                    <a:pt x="195" y="62"/>
                  </a:lnTo>
                  <a:lnTo>
                    <a:pt x="209" y="70"/>
                  </a:lnTo>
                  <a:lnTo>
                    <a:pt x="223" y="78"/>
                  </a:lnTo>
                  <a:lnTo>
                    <a:pt x="223" y="67"/>
                  </a:lnTo>
                  <a:lnTo>
                    <a:pt x="223" y="13"/>
                  </a:lnTo>
                  <a:lnTo>
                    <a:pt x="211" y="11"/>
                  </a:lnTo>
                  <a:lnTo>
                    <a:pt x="197" y="8"/>
                  </a:lnTo>
                  <a:lnTo>
                    <a:pt x="179" y="4"/>
                  </a:lnTo>
                  <a:lnTo>
                    <a:pt x="156" y="1"/>
                  </a:lnTo>
                  <a:lnTo>
                    <a:pt x="132" y="0"/>
                  </a:lnTo>
                  <a:lnTo>
                    <a:pt x="117" y="1"/>
                  </a:lnTo>
                  <a:lnTo>
                    <a:pt x="103" y="2"/>
                  </a:lnTo>
                  <a:lnTo>
                    <a:pt x="89" y="4"/>
                  </a:lnTo>
                  <a:lnTo>
                    <a:pt x="76" y="6"/>
                  </a:lnTo>
                  <a:lnTo>
                    <a:pt x="65" y="11"/>
                  </a:lnTo>
                  <a:lnTo>
                    <a:pt x="54" y="15"/>
                  </a:lnTo>
                  <a:lnTo>
                    <a:pt x="44" y="19"/>
                  </a:lnTo>
                  <a:lnTo>
                    <a:pt x="35" y="26"/>
                  </a:lnTo>
                  <a:lnTo>
                    <a:pt x="27" y="32"/>
                  </a:lnTo>
                  <a:lnTo>
                    <a:pt x="20" y="39"/>
                  </a:lnTo>
                  <a:lnTo>
                    <a:pt x="14" y="47"/>
                  </a:lnTo>
                  <a:lnTo>
                    <a:pt x="9" y="56"/>
                  </a:lnTo>
                  <a:lnTo>
                    <a:pt x="6" y="64"/>
                  </a:lnTo>
                  <a:lnTo>
                    <a:pt x="3" y="74"/>
                  </a:lnTo>
                  <a:lnTo>
                    <a:pt x="0" y="85"/>
                  </a:lnTo>
                  <a:lnTo>
                    <a:pt x="0" y="95"/>
                  </a:lnTo>
                  <a:lnTo>
                    <a:pt x="0" y="105"/>
                  </a:lnTo>
                  <a:lnTo>
                    <a:pt x="3" y="113"/>
                  </a:lnTo>
                  <a:lnTo>
                    <a:pt x="6" y="122"/>
                  </a:lnTo>
                  <a:lnTo>
                    <a:pt x="9" y="131"/>
                  </a:lnTo>
                  <a:lnTo>
                    <a:pt x="13" y="137"/>
                  </a:lnTo>
                  <a:lnTo>
                    <a:pt x="19" y="144"/>
                  </a:lnTo>
                  <a:lnTo>
                    <a:pt x="25" y="151"/>
                  </a:lnTo>
                  <a:lnTo>
                    <a:pt x="31" y="157"/>
                  </a:lnTo>
                  <a:lnTo>
                    <a:pt x="46" y="168"/>
                  </a:lnTo>
                  <a:lnTo>
                    <a:pt x="62" y="178"/>
                  </a:lnTo>
                  <a:lnTo>
                    <a:pt x="79" y="187"/>
                  </a:lnTo>
                  <a:lnTo>
                    <a:pt x="97" y="196"/>
                  </a:lnTo>
                  <a:lnTo>
                    <a:pt x="122" y="209"/>
                  </a:lnTo>
                  <a:lnTo>
                    <a:pt x="134" y="215"/>
                  </a:lnTo>
                  <a:lnTo>
                    <a:pt x="144" y="221"/>
                  </a:lnTo>
                  <a:lnTo>
                    <a:pt x="152" y="229"/>
                  </a:lnTo>
                  <a:lnTo>
                    <a:pt x="159" y="236"/>
                  </a:lnTo>
                  <a:lnTo>
                    <a:pt x="162" y="241"/>
                  </a:lnTo>
                  <a:lnTo>
                    <a:pt x="163" y="245"/>
                  </a:lnTo>
                  <a:lnTo>
                    <a:pt x="164" y="249"/>
                  </a:lnTo>
                  <a:lnTo>
                    <a:pt x="165" y="255"/>
                  </a:lnTo>
                  <a:lnTo>
                    <a:pt x="164" y="263"/>
                  </a:lnTo>
                  <a:lnTo>
                    <a:pt x="161" y="271"/>
                  </a:lnTo>
                  <a:lnTo>
                    <a:pt x="156" y="277"/>
                  </a:lnTo>
                  <a:lnTo>
                    <a:pt x="149" y="282"/>
                  </a:lnTo>
                  <a:lnTo>
                    <a:pt x="141" y="287"/>
                  </a:lnTo>
                  <a:lnTo>
                    <a:pt x="131" y="290"/>
                  </a:lnTo>
                  <a:lnTo>
                    <a:pt x="119" y="292"/>
                  </a:lnTo>
                  <a:lnTo>
                    <a:pt x="106" y="292"/>
                  </a:lnTo>
                  <a:lnTo>
                    <a:pt x="91" y="292"/>
                  </a:lnTo>
                  <a:lnTo>
                    <a:pt x="77" y="289"/>
                  </a:lnTo>
                  <a:lnTo>
                    <a:pt x="63" y="286"/>
                  </a:lnTo>
                  <a:lnTo>
                    <a:pt x="51" y="280"/>
                  </a:lnTo>
                  <a:lnTo>
                    <a:pt x="39" y="275"/>
                  </a:lnTo>
                  <a:lnTo>
                    <a:pt x="28" y="270"/>
                  </a:lnTo>
                  <a:lnTo>
                    <a:pt x="10" y="259"/>
                  </a:lnTo>
                  <a:lnTo>
                    <a:pt x="1" y="254"/>
                  </a:lnTo>
                  <a:lnTo>
                    <a:pt x="1" y="321"/>
                  </a:lnTo>
                  <a:lnTo>
                    <a:pt x="8" y="322"/>
                  </a:lnTo>
                  <a:lnTo>
                    <a:pt x="24" y="326"/>
                  </a:lnTo>
                  <a:lnTo>
                    <a:pt x="45" y="329"/>
                  </a:lnTo>
                  <a:lnTo>
                    <a:pt x="72" y="333"/>
                  </a:lnTo>
                  <a:lnTo>
                    <a:pt x="87" y="334"/>
                  </a:lnTo>
                  <a:lnTo>
                    <a:pt x="103" y="334"/>
                  </a:lnTo>
                  <a:lnTo>
                    <a:pt x="119" y="334"/>
                  </a:lnTo>
                  <a:lnTo>
                    <a:pt x="135" y="333"/>
                  </a:lnTo>
                  <a:lnTo>
                    <a:pt x="149" y="331"/>
                  </a:lnTo>
                  <a:lnTo>
                    <a:pt x="163" y="327"/>
                  </a:lnTo>
                  <a:lnTo>
                    <a:pt x="176" y="324"/>
                  </a:lnTo>
                  <a:lnTo>
                    <a:pt x="187" y="319"/>
                  </a:lnTo>
                  <a:lnTo>
                    <a:pt x="198" y="314"/>
                  </a:lnTo>
                  <a:lnTo>
                    <a:pt x="208" y="308"/>
                  </a:lnTo>
                  <a:lnTo>
                    <a:pt x="216" y="302"/>
                  </a:lnTo>
                  <a:lnTo>
                    <a:pt x="224" y="294"/>
                  </a:lnTo>
                  <a:lnTo>
                    <a:pt x="230" y="287"/>
                  </a:lnTo>
                  <a:lnTo>
                    <a:pt x="236" y="278"/>
                  </a:lnTo>
                  <a:lnTo>
                    <a:pt x="240" y="269"/>
                  </a:lnTo>
                  <a:lnTo>
                    <a:pt x="242" y="259"/>
                  </a:lnTo>
                  <a:lnTo>
                    <a:pt x="244" y="248"/>
                  </a:lnTo>
                  <a:lnTo>
                    <a:pt x="245" y="236"/>
                  </a:lnTo>
                  <a:lnTo>
                    <a:pt x="244" y="226"/>
                  </a:lnTo>
                  <a:lnTo>
                    <a:pt x="242" y="216"/>
                  </a:lnTo>
                  <a:lnTo>
                    <a:pt x="240" y="206"/>
                  </a:lnTo>
                  <a:lnTo>
                    <a:pt x="236" y="198"/>
                  </a:lnTo>
                  <a:lnTo>
                    <a:pt x="231" y="189"/>
                  </a:lnTo>
                  <a:lnTo>
                    <a:pt x="226" y="182"/>
                  </a:lnTo>
                  <a:lnTo>
                    <a:pt x="219" y="174"/>
                  </a:lnTo>
                  <a:lnTo>
                    <a:pt x="212" y="168"/>
                  </a:lnTo>
                  <a:lnTo>
                    <a:pt x="197" y="156"/>
                  </a:lnTo>
                  <a:lnTo>
                    <a:pt x="180" y="146"/>
                  </a:lnTo>
                  <a:lnTo>
                    <a:pt x="162" y="136"/>
                  </a:lnTo>
                  <a:lnTo>
                    <a:pt x="145" y="127"/>
                  </a:lnTo>
                  <a:close/>
                </a:path>
              </a:pathLst>
            </a:custGeom>
            <a:solidFill>
              <a:srgbClr val="1A1A1A"/>
            </a:solidFill>
            <a:ln w="9525" algn="ctr">
              <a:noFill/>
              <a:miter lim="800000"/>
              <a:headEnd/>
              <a:tailEnd/>
            </a:ln>
            <a:effectLst/>
          </p:spPr>
          <p:txBody>
            <a:bodyPr wrap="none" lIns="90000" tIns="46800" rIns="90000" bIns="46800" anchor="ctr"/>
            <a:lstStyle/>
            <a:p>
              <a:pPr algn="l" rtl="0" fontAlgn="auto">
                <a:lnSpc>
                  <a:spcPct val="90000"/>
                </a:lnSpc>
                <a:spcBef>
                  <a:spcPts val="0"/>
                </a:spcBef>
                <a:spcAft>
                  <a:spcPts val="0"/>
                </a:spcAft>
                <a:defRPr/>
              </a:pPr>
              <a:endParaRPr kumimoji="0" lang="ja-JP" altLang="en-US" sz="1800" kern="0">
                <a:solidFill>
                  <a:sysClr val="windowText" lastClr="000000"/>
                </a:solidFill>
                <a:latin typeface="HGPｺﾞｼｯｸE" pitchFamily="50" charset="-128"/>
                <a:ea typeface="HGPｺﾞｼｯｸE" pitchFamily="50" charset="-128"/>
                <a:cs typeface="+mn-cs"/>
              </a:endParaRPr>
            </a:p>
          </p:txBody>
        </p:sp>
        <p:sp>
          <p:nvSpPr>
            <p:cNvPr id="47" name="Freeform 24"/>
            <p:cNvSpPr>
              <a:spLocks noEditPoints="1"/>
            </p:cNvSpPr>
            <p:nvPr/>
          </p:nvSpPr>
          <p:spPr bwMode="auto">
            <a:xfrm>
              <a:off x="7018338" y="947616"/>
              <a:ext cx="138112" cy="169863"/>
            </a:xfrm>
            <a:custGeom>
              <a:avLst/>
              <a:gdLst>
                <a:gd name="T0" fmla="*/ 2147483647 w 376"/>
                <a:gd name="T1" fmla="*/ 2147483647 h 462"/>
                <a:gd name="T2" fmla="*/ 2147483647 w 376"/>
                <a:gd name="T3" fmla="*/ 2147483647 h 462"/>
                <a:gd name="T4" fmla="*/ 2147483647 w 376"/>
                <a:gd name="T5" fmla="*/ 2147483647 h 462"/>
                <a:gd name="T6" fmla="*/ 2147483647 w 376"/>
                <a:gd name="T7" fmla="*/ 2147483647 h 462"/>
                <a:gd name="T8" fmla="*/ 2147483647 w 376"/>
                <a:gd name="T9" fmla="*/ 2147483647 h 462"/>
                <a:gd name="T10" fmla="*/ 2147483647 w 376"/>
                <a:gd name="T11" fmla="*/ 2147483647 h 462"/>
                <a:gd name="T12" fmla="*/ 2147483647 w 376"/>
                <a:gd name="T13" fmla="*/ 2147483647 h 462"/>
                <a:gd name="T14" fmla="*/ 2147483647 w 376"/>
                <a:gd name="T15" fmla="*/ 2147483647 h 462"/>
                <a:gd name="T16" fmla="*/ 2147483647 w 376"/>
                <a:gd name="T17" fmla="*/ 2147483647 h 462"/>
                <a:gd name="T18" fmla="*/ 2147483647 w 376"/>
                <a:gd name="T19" fmla="*/ 2147483647 h 462"/>
                <a:gd name="T20" fmla="*/ 2147483647 w 376"/>
                <a:gd name="T21" fmla="*/ 2147483647 h 462"/>
                <a:gd name="T22" fmla="*/ 2147483647 w 376"/>
                <a:gd name="T23" fmla="*/ 2147483647 h 462"/>
                <a:gd name="T24" fmla="*/ 2147483647 w 376"/>
                <a:gd name="T25" fmla="*/ 2147483647 h 462"/>
                <a:gd name="T26" fmla="*/ 2147483647 w 376"/>
                <a:gd name="T27" fmla="*/ 2147483647 h 462"/>
                <a:gd name="T28" fmla="*/ 2147483647 w 376"/>
                <a:gd name="T29" fmla="*/ 2147483647 h 462"/>
                <a:gd name="T30" fmla="*/ 2147483647 w 376"/>
                <a:gd name="T31" fmla="*/ 2147483647 h 462"/>
                <a:gd name="T32" fmla="*/ 2147483647 w 376"/>
                <a:gd name="T33" fmla="*/ 2147483647 h 462"/>
                <a:gd name="T34" fmla="*/ 2147483647 w 376"/>
                <a:gd name="T35" fmla="*/ 2147483647 h 462"/>
                <a:gd name="T36" fmla="*/ 2147483647 w 376"/>
                <a:gd name="T37" fmla="*/ 2147483647 h 462"/>
                <a:gd name="T38" fmla="*/ 2147483647 w 376"/>
                <a:gd name="T39" fmla="*/ 2147483647 h 462"/>
                <a:gd name="T40" fmla="*/ 2147483647 w 376"/>
                <a:gd name="T41" fmla="*/ 2147483647 h 462"/>
                <a:gd name="T42" fmla="*/ 2147483647 w 376"/>
                <a:gd name="T43" fmla="*/ 2147483647 h 462"/>
                <a:gd name="T44" fmla="*/ 2147483647 w 376"/>
                <a:gd name="T45" fmla="*/ 2147483647 h 462"/>
                <a:gd name="T46" fmla="*/ 2147483647 w 376"/>
                <a:gd name="T47" fmla="*/ 2147483647 h 462"/>
                <a:gd name="T48" fmla="*/ 2147483647 w 376"/>
                <a:gd name="T49" fmla="*/ 2147483647 h 462"/>
                <a:gd name="T50" fmla="*/ 2147483647 w 376"/>
                <a:gd name="T51" fmla="*/ 2147483647 h 462"/>
                <a:gd name="T52" fmla="*/ 2147483647 w 376"/>
                <a:gd name="T53" fmla="*/ 2147483647 h 462"/>
                <a:gd name="T54" fmla="*/ 2147483647 w 376"/>
                <a:gd name="T55" fmla="*/ 2147483647 h 462"/>
                <a:gd name="T56" fmla="*/ 2147483647 w 376"/>
                <a:gd name="T57" fmla="*/ 2147483647 h 462"/>
                <a:gd name="T58" fmla="*/ 2147483647 w 376"/>
                <a:gd name="T59" fmla="*/ 2147483647 h 462"/>
                <a:gd name="T60" fmla="*/ 2147483647 w 376"/>
                <a:gd name="T61" fmla="*/ 2147483647 h 462"/>
                <a:gd name="T62" fmla="*/ 2147483647 w 376"/>
                <a:gd name="T63" fmla="*/ 2147483647 h 462"/>
                <a:gd name="T64" fmla="*/ 2147483647 w 376"/>
                <a:gd name="T65" fmla="*/ 2147483647 h 462"/>
                <a:gd name="T66" fmla="*/ 2147483647 w 376"/>
                <a:gd name="T67" fmla="*/ 2147483647 h 462"/>
                <a:gd name="T68" fmla="*/ 2147483647 w 376"/>
                <a:gd name="T69" fmla="*/ 2147483647 h 462"/>
                <a:gd name="T70" fmla="*/ 2147483647 w 376"/>
                <a:gd name="T71" fmla="*/ 2147483647 h 462"/>
                <a:gd name="T72" fmla="*/ 2147483647 w 376"/>
                <a:gd name="T73" fmla="*/ 2147483647 h 462"/>
                <a:gd name="T74" fmla="*/ 2147483647 w 376"/>
                <a:gd name="T75" fmla="*/ 2147483647 h 462"/>
                <a:gd name="T76" fmla="*/ 2147483647 w 376"/>
                <a:gd name="T77" fmla="*/ 2147483647 h 462"/>
                <a:gd name="T78" fmla="*/ 2147483647 w 376"/>
                <a:gd name="T79" fmla="*/ 2147483647 h 462"/>
                <a:gd name="T80" fmla="*/ 2147483647 w 376"/>
                <a:gd name="T81" fmla="*/ 2147483647 h 462"/>
                <a:gd name="T82" fmla="*/ 2147483647 w 376"/>
                <a:gd name="T83" fmla="*/ 2147483647 h 462"/>
                <a:gd name="T84" fmla="*/ 2147483647 w 376"/>
                <a:gd name="T85" fmla="*/ 2147483647 h 462"/>
                <a:gd name="T86" fmla="*/ 2147483647 w 376"/>
                <a:gd name="T87" fmla="*/ 2147483647 h 46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376"/>
                <a:gd name="T133" fmla="*/ 0 h 462"/>
                <a:gd name="T134" fmla="*/ 376 w 376"/>
                <a:gd name="T135" fmla="*/ 462 h 46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376" h="462">
                  <a:moveTo>
                    <a:pt x="215" y="49"/>
                  </a:moveTo>
                  <a:lnTo>
                    <a:pt x="215" y="49"/>
                  </a:lnTo>
                  <a:lnTo>
                    <a:pt x="225" y="50"/>
                  </a:lnTo>
                  <a:lnTo>
                    <a:pt x="234" y="52"/>
                  </a:lnTo>
                  <a:lnTo>
                    <a:pt x="243" y="56"/>
                  </a:lnTo>
                  <a:lnTo>
                    <a:pt x="250" y="60"/>
                  </a:lnTo>
                  <a:lnTo>
                    <a:pt x="256" y="66"/>
                  </a:lnTo>
                  <a:lnTo>
                    <a:pt x="262" y="73"/>
                  </a:lnTo>
                  <a:lnTo>
                    <a:pt x="266" y="80"/>
                  </a:lnTo>
                  <a:lnTo>
                    <a:pt x="270" y="88"/>
                  </a:lnTo>
                  <a:lnTo>
                    <a:pt x="274" y="96"/>
                  </a:lnTo>
                  <a:lnTo>
                    <a:pt x="276" y="106"/>
                  </a:lnTo>
                  <a:lnTo>
                    <a:pt x="279" y="125"/>
                  </a:lnTo>
                  <a:lnTo>
                    <a:pt x="281" y="144"/>
                  </a:lnTo>
                  <a:lnTo>
                    <a:pt x="281" y="164"/>
                  </a:lnTo>
                  <a:lnTo>
                    <a:pt x="280" y="193"/>
                  </a:lnTo>
                  <a:lnTo>
                    <a:pt x="277" y="218"/>
                  </a:lnTo>
                  <a:lnTo>
                    <a:pt x="275" y="229"/>
                  </a:lnTo>
                  <a:lnTo>
                    <a:pt x="271" y="238"/>
                  </a:lnTo>
                  <a:lnTo>
                    <a:pt x="268" y="248"/>
                  </a:lnTo>
                  <a:lnTo>
                    <a:pt x="265" y="257"/>
                  </a:lnTo>
                  <a:lnTo>
                    <a:pt x="261" y="263"/>
                  </a:lnTo>
                  <a:lnTo>
                    <a:pt x="255" y="270"/>
                  </a:lnTo>
                  <a:lnTo>
                    <a:pt x="250" y="275"/>
                  </a:lnTo>
                  <a:lnTo>
                    <a:pt x="245" y="279"/>
                  </a:lnTo>
                  <a:lnTo>
                    <a:pt x="237" y="282"/>
                  </a:lnTo>
                  <a:lnTo>
                    <a:pt x="231" y="284"/>
                  </a:lnTo>
                  <a:lnTo>
                    <a:pt x="223" y="287"/>
                  </a:lnTo>
                  <a:lnTo>
                    <a:pt x="215" y="287"/>
                  </a:lnTo>
                  <a:lnTo>
                    <a:pt x="205" y="287"/>
                  </a:lnTo>
                  <a:lnTo>
                    <a:pt x="196" y="284"/>
                  </a:lnTo>
                  <a:lnTo>
                    <a:pt x="188" y="281"/>
                  </a:lnTo>
                  <a:lnTo>
                    <a:pt x="181" y="278"/>
                  </a:lnTo>
                  <a:lnTo>
                    <a:pt x="174" y="273"/>
                  </a:lnTo>
                  <a:lnTo>
                    <a:pt x="169" y="267"/>
                  </a:lnTo>
                  <a:lnTo>
                    <a:pt x="164" y="261"/>
                  </a:lnTo>
                  <a:lnTo>
                    <a:pt x="159" y="255"/>
                  </a:lnTo>
                  <a:lnTo>
                    <a:pt x="156" y="247"/>
                  </a:lnTo>
                  <a:lnTo>
                    <a:pt x="153" y="240"/>
                  </a:lnTo>
                  <a:lnTo>
                    <a:pt x="149" y="224"/>
                  </a:lnTo>
                  <a:lnTo>
                    <a:pt x="146" y="206"/>
                  </a:lnTo>
                  <a:lnTo>
                    <a:pt x="146" y="189"/>
                  </a:lnTo>
                  <a:lnTo>
                    <a:pt x="146" y="161"/>
                  </a:lnTo>
                  <a:lnTo>
                    <a:pt x="146" y="148"/>
                  </a:lnTo>
                  <a:lnTo>
                    <a:pt x="149" y="130"/>
                  </a:lnTo>
                  <a:lnTo>
                    <a:pt x="152" y="111"/>
                  </a:lnTo>
                  <a:lnTo>
                    <a:pt x="154" y="102"/>
                  </a:lnTo>
                  <a:lnTo>
                    <a:pt x="157" y="93"/>
                  </a:lnTo>
                  <a:lnTo>
                    <a:pt x="161" y="84"/>
                  </a:lnTo>
                  <a:lnTo>
                    <a:pt x="166" y="76"/>
                  </a:lnTo>
                  <a:lnTo>
                    <a:pt x="171" y="68"/>
                  </a:lnTo>
                  <a:lnTo>
                    <a:pt x="177" y="62"/>
                  </a:lnTo>
                  <a:lnTo>
                    <a:pt x="185" y="57"/>
                  </a:lnTo>
                  <a:lnTo>
                    <a:pt x="193" y="52"/>
                  </a:lnTo>
                  <a:lnTo>
                    <a:pt x="203" y="50"/>
                  </a:lnTo>
                  <a:lnTo>
                    <a:pt x="215" y="49"/>
                  </a:lnTo>
                  <a:close/>
                  <a:moveTo>
                    <a:pt x="239" y="1"/>
                  </a:moveTo>
                  <a:lnTo>
                    <a:pt x="239" y="1"/>
                  </a:lnTo>
                  <a:lnTo>
                    <a:pt x="228" y="2"/>
                  </a:lnTo>
                  <a:lnTo>
                    <a:pt x="215" y="4"/>
                  </a:lnTo>
                  <a:lnTo>
                    <a:pt x="203" y="7"/>
                  </a:lnTo>
                  <a:lnTo>
                    <a:pt x="191" y="13"/>
                  </a:lnTo>
                  <a:lnTo>
                    <a:pt x="180" y="19"/>
                  </a:lnTo>
                  <a:lnTo>
                    <a:pt x="169" y="27"/>
                  </a:lnTo>
                  <a:lnTo>
                    <a:pt x="158" y="36"/>
                  </a:lnTo>
                  <a:lnTo>
                    <a:pt x="147" y="46"/>
                  </a:lnTo>
                  <a:lnTo>
                    <a:pt x="147" y="0"/>
                  </a:lnTo>
                  <a:lnTo>
                    <a:pt x="140" y="1"/>
                  </a:lnTo>
                  <a:lnTo>
                    <a:pt x="0" y="24"/>
                  </a:lnTo>
                  <a:lnTo>
                    <a:pt x="0" y="48"/>
                  </a:lnTo>
                  <a:lnTo>
                    <a:pt x="6" y="48"/>
                  </a:lnTo>
                  <a:lnTo>
                    <a:pt x="21" y="49"/>
                  </a:lnTo>
                  <a:lnTo>
                    <a:pt x="33" y="51"/>
                  </a:lnTo>
                  <a:lnTo>
                    <a:pt x="42" y="55"/>
                  </a:lnTo>
                  <a:lnTo>
                    <a:pt x="46" y="57"/>
                  </a:lnTo>
                  <a:lnTo>
                    <a:pt x="49" y="59"/>
                  </a:lnTo>
                  <a:lnTo>
                    <a:pt x="51" y="62"/>
                  </a:lnTo>
                  <a:lnTo>
                    <a:pt x="53" y="65"/>
                  </a:lnTo>
                  <a:lnTo>
                    <a:pt x="57" y="75"/>
                  </a:lnTo>
                  <a:lnTo>
                    <a:pt x="59" y="87"/>
                  </a:lnTo>
                  <a:lnTo>
                    <a:pt x="59" y="101"/>
                  </a:lnTo>
                  <a:lnTo>
                    <a:pt x="59" y="462"/>
                  </a:lnTo>
                  <a:lnTo>
                    <a:pt x="146" y="462"/>
                  </a:lnTo>
                  <a:lnTo>
                    <a:pt x="146" y="297"/>
                  </a:lnTo>
                  <a:lnTo>
                    <a:pt x="153" y="305"/>
                  </a:lnTo>
                  <a:lnTo>
                    <a:pt x="160" y="311"/>
                  </a:lnTo>
                  <a:lnTo>
                    <a:pt x="169" y="318"/>
                  </a:lnTo>
                  <a:lnTo>
                    <a:pt x="180" y="324"/>
                  </a:lnTo>
                  <a:lnTo>
                    <a:pt x="190" y="328"/>
                  </a:lnTo>
                  <a:lnTo>
                    <a:pt x="204" y="332"/>
                  </a:lnTo>
                  <a:lnTo>
                    <a:pt x="219" y="334"/>
                  </a:lnTo>
                  <a:lnTo>
                    <a:pt x="236" y="335"/>
                  </a:lnTo>
                  <a:lnTo>
                    <a:pt x="253" y="335"/>
                  </a:lnTo>
                  <a:lnTo>
                    <a:pt x="268" y="333"/>
                  </a:lnTo>
                  <a:lnTo>
                    <a:pt x="283" y="328"/>
                  </a:lnTo>
                  <a:lnTo>
                    <a:pt x="297" y="324"/>
                  </a:lnTo>
                  <a:lnTo>
                    <a:pt x="309" y="318"/>
                  </a:lnTo>
                  <a:lnTo>
                    <a:pt x="321" y="310"/>
                  </a:lnTo>
                  <a:lnTo>
                    <a:pt x="331" y="302"/>
                  </a:lnTo>
                  <a:lnTo>
                    <a:pt x="341" y="291"/>
                  </a:lnTo>
                  <a:lnTo>
                    <a:pt x="348" y="280"/>
                  </a:lnTo>
                  <a:lnTo>
                    <a:pt x="356" y="267"/>
                  </a:lnTo>
                  <a:lnTo>
                    <a:pt x="362" y="252"/>
                  </a:lnTo>
                  <a:lnTo>
                    <a:pt x="368" y="237"/>
                  </a:lnTo>
                  <a:lnTo>
                    <a:pt x="371" y="220"/>
                  </a:lnTo>
                  <a:lnTo>
                    <a:pt x="374" y="203"/>
                  </a:lnTo>
                  <a:lnTo>
                    <a:pt x="375" y="184"/>
                  </a:lnTo>
                  <a:lnTo>
                    <a:pt x="376" y="164"/>
                  </a:lnTo>
                  <a:lnTo>
                    <a:pt x="375" y="144"/>
                  </a:lnTo>
                  <a:lnTo>
                    <a:pt x="374" y="127"/>
                  </a:lnTo>
                  <a:lnTo>
                    <a:pt x="371" y="110"/>
                  </a:lnTo>
                  <a:lnTo>
                    <a:pt x="367" y="94"/>
                  </a:lnTo>
                  <a:lnTo>
                    <a:pt x="362" y="80"/>
                  </a:lnTo>
                  <a:lnTo>
                    <a:pt x="356" y="66"/>
                  </a:lnTo>
                  <a:lnTo>
                    <a:pt x="348" y="55"/>
                  </a:lnTo>
                  <a:lnTo>
                    <a:pt x="340" y="44"/>
                  </a:lnTo>
                  <a:lnTo>
                    <a:pt x="331" y="34"/>
                  </a:lnTo>
                  <a:lnTo>
                    <a:pt x="321" y="26"/>
                  </a:lnTo>
                  <a:lnTo>
                    <a:pt x="310" y="18"/>
                  </a:lnTo>
                  <a:lnTo>
                    <a:pt x="297" y="12"/>
                  </a:lnTo>
                  <a:lnTo>
                    <a:pt x="284" y="7"/>
                  </a:lnTo>
                  <a:lnTo>
                    <a:pt x="270" y="4"/>
                  </a:lnTo>
                  <a:lnTo>
                    <a:pt x="255" y="2"/>
                  </a:lnTo>
                  <a:lnTo>
                    <a:pt x="239" y="1"/>
                  </a:lnTo>
                  <a:close/>
                </a:path>
              </a:pathLst>
            </a:custGeom>
            <a:solidFill>
              <a:srgbClr val="1A1A1A"/>
            </a:solidFill>
            <a:ln w="9525" algn="ctr">
              <a:noFill/>
              <a:miter lim="800000"/>
              <a:headEnd/>
              <a:tailEnd/>
            </a:ln>
            <a:effectLst/>
          </p:spPr>
          <p:txBody>
            <a:bodyPr wrap="none" lIns="90000" tIns="46800" rIns="90000" bIns="46800" anchor="ctr"/>
            <a:lstStyle/>
            <a:p>
              <a:pPr algn="l" rtl="0" fontAlgn="auto">
                <a:lnSpc>
                  <a:spcPct val="90000"/>
                </a:lnSpc>
                <a:spcBef>
                  <a:spcPts val="0"/>
                </a:spcBef>
                <a:spcAft>
                  <a:spcPts val="0"/>
                </a:spcAft>
                <a:defRPr/>
              </a:pPr>
              <a:endParaRPr kumimoji="0" lang="ja-JP" altLang="en-US" sz="1800" kern="0">
                <a:solidFill>
                  <a:sysClr val="windowText" lastClr="000000"/>
                </a:solidFill>
                <a:latin typeface="HGPｺﾞｼｯｸE" pitchFamily="50" charset="-128"/>
                <a:ea typeface="HGPｺﾞｼｯｸE" pitchFamily="50" charset="-128"/>
                <a:cs typeface="+mn-cs"/>
              </a:endParaRPr>
            </a:p>
          </p:txBody>
        </p:sp>
        <p:sp>
          <p:nvSpPr>
            <p:cNvPr id="48" name="Freeform 27"/>
            <p:cNvSpPr>
              <a:spLocks/>
            </p:cNvSpPr>
            <p:nvPr/>
          </p:nvSpPr>
          <p:spPr bwMode="auto">
            <a:xfrm>
              <a:off x="7178675" y="947616"/>
              <a:ext cx="52388" cy="120650"/>
            </a:xfrm>
            <a:custGeom>
              <a:avLst/>
              <a:gdLst>
                <a:gd name="T0" fmla="*/ 0 w 145"/>
                <a:gd name="T1" fmla="*/ 2147483647 h 327"/>
                <a:gd name="T2" fmla="*/ 0 w 145"/>
                <a:gd name="T3" fmla="*/ 2147483647 h 327"/>
                <a:gd name="T4" fmla="*/ 2147483647 w 145"/>
                <a:gd name="T5" fmla="*/ 2147483647 h 327"/>
                <a:gd name="T6" fmla="*/ 2147483647 w 145"/>
                <a:gd name="T7" fmla="*/ 2147483647 h 327"/>
                <a:gd name="T8" fmla="*/ 2147483647 w 145"/>
                <a:gd name="T9" fmla="*/ 2147483647 h 327"/>
                <a:gd name="T10" fmla="*/ 2147483647 w 145"/>
                <a:gd name="T11" fmla="*/ 2147483647 h 327"/>
                <a:gd name="T12" fmla="*/ 2147483647 w 145"/>
                <a:gd name="T13" fmla="*/ 2147483647 h 327"/>
                <a:gd name="T14" fmla="*/ 2147483647 w 145"/>
                <a:gd name="T15" fmla="*/ 2147483647 h 327"/>
                <a:gd name="T16" fmla="*/ 2147483647 w 145"/>
                <a:gd name="T17" fmla="*/ 2147483647 h 327"/>
                <a:gd name="T18" fmla="*/ 2147483647 w 145"/>
                <a:gd name="T19" fmla="*/ 2147483647 h 327"/>
                <a:gd name="T20" fmla="*/ 2147483647 w 145"/>
                <a:gd name="T21" fmla="*/ 2147483647 h 327"/>
                <a:gd name="T22" fmla="*/ 2147483647 w 145"/>
                <a:gd name="T23" fmla="*/ 2147483647 h 327"/>
                <a:gd name="T24" fmla="*/ 2147483647 w 145"/>
                <a:gd name="T25" fmla="*/ 2147483647 h 327"/>
                <a:gd name="T26" fmla="*/ 2147483647 w 145"/>
                <a:gd name="T27" fmla="*/ 2147483647 h 327"/>
                <a:gd name="T28" fmla="*/ 2147483647 w 145"/>
                <a:gd name="T29" fmla="*/ 2147483647 h 327"/>
                <a:gd name="T30" fmla="*/ 2147483647 w 145"/>
                <a:gd name="T31" fmla="*/ 2147483647 h 327"/>
                <a:gd name="T32" fmla="*/ 2147483647 w 145"/>
                <a:gd name="T33" fmla="*/ 0 h 327"/>
                <a:gd name="T34" fmla="*/ 2147483647 w 145"/>
                <a:gd name="T35" fmla="*/ 2147483647 h 327"/>
                <a:gd name="T36" fmla="*/ 0 w 145"/>
                <a:gd name="T37" fmla="*/ 2147483647 h 3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45"/>
                <a:gd name="T58" fmla="*/ 0 h 327"/>
                <a:gd name="T59" fmla="*/ 145 w 145"/>
                <a:gd name="T60" fmla="*/ 327 h 3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45" h="327">
                  <a:moveTo>
                    <a:pt x="0" y="24"/>
                  </a:moveTo>
                  <a:lnTo>
                    <a:pt x="0" y="48"/>
                  </a:lnTo>
                  <a:lnTo>
                    <a:pt x="6" y="48"/>
                  </a:lnTo>
                  <a:lnTo>
                    <a:pt x="21" y="49"/>
                  </a:lnTo>
                  <a:lnTo>
                    <a:pt x="32" y="51"/>
                  </a:lnTo>
                  <a:lnTo>
                    <a:pt x="42" y="55"/>
                  </a:lnTo>
                  <a:lnTo>
                    <a:pt x="45" y="57"/>
                  </a:lnTo>
                  <a:lnTo>
                    <a:pt x="48" y="59"/>
                  </a:lnTo>
                  <a:lnTo>
                    <a:pt x="51" y="62"/>
                  </a:lnTo>
                  <a:lnTo>
                    <a:pt x="53" y="65"/>
                  </a:lnTo>
                  <a:lnTo>
                    <a:pt x="57" y="75"/>
                  </a:lnTo>
                  <a:lnTo>
                    <a:pt x="58" y="87"/>
                  </a:lnTo>
                  <a:lnTo>
                    <a:pt x="58" y="101"/>
                  </a:lnTo>
                  <a:lnTo>
                    <a:pt x="58" y="327"/>
                  </a:lnTo>
                  <a:lnTo>
                    <a:pt x="145" y="327"/>
                  </a:lnTo>
                  <a:lnTo>
                    <a:pt x="145" y="0"/>
                  </a:lnTo>
                  <a:lnTo>
                    <a:pt x="139" y="1"/>
                  </a:lnTo>
                  <a:lnTo>
                    <a:pt x="0" y="24"/>
                  </a:lnTo>
                  <a:close/>
                </a:path>
              </a:pathLst>
            </a:custGeom>
            <a:solidFill>
              <a:srgbClr val="1A1A1A"/>
            </a:solidFill>
            <a:ln w="9525" algn="ctr">
              <a:noFill/>
              <a:miter lim="800000"/>
              <a:headEnd/>
              <a:tailEnd/>
            </a:ln>
            <a:effectLst/>
          </p:spPr>
          <p:txBody>
            <a:bodyPr wrap="none" lIns="90000" tIns="46800" rIns="90000" bIns="46800" anchor="ctr"/>
            <a:lstStyle/>
            <a:p>
              <a:pPr algn="l" rtl="0" fontAlgn="auto">
                <a:lnSpc>
                  <a:spcPct val="90000"/>
                </a:lnSpc>
                <a:spcBef>
                  <a:spcPts val="0"/>
                </a:spcBef>
                <a:spcAft>
                  <a:spcPts val="0"/>
                </a:spcAft>
                <a:defRPr/>
              </a:pPr>
              <a:endParaRPr kumimoji="0" lang="ja-JP" altLang="en-US" sz="1800" kern="0">
                <a:solidFill>
                  <a:sysClr val="windowText" lastClr="000000"/>
                </a:solidFill>
                <a:latin typeface="HGPｺﾞｼｯｸE" pitchFamily="50" charset="-128"/>
                <a:ea typeface="HGPｺﾞｼｯｸE" pitchFamily="50" charset="-128"/>
                <a:cs typeface="+mn-cs"/>
              </a:endParaRPr>
            </a:p>
          </p:txBody>
        </p:sp>
        <p:sp>
          <p:nvSpPr>
            <p:cNvPr id="49" name="Freeform 29"/>
            <p:cNvSpPr>
              <a:spLocks/>
            </p:cNvSpPr>
            <p:nvPr/>
          </p:nvSpPr>
          <p:spPr bwMode="auto">
            <a:xfrm>
              <a:off x="7196138" y="898404"/>
              <a:ext cx="39687" cy="36512"/>
            </a:xfrm>
            <a:custGeom>
              <a:avLst/>
              <a:gdLst>
                <a:gd name="T0" fmla="*/ 2147483647 w 108"/>
                <a:gd name="T1" fmla="*/ 2147483647 h 96"/>
                <a:gd name="T2" fmla="*/ 2147483647 w 108"/>
                <a:gd name="T3" fmla="*/ 2147483647 h 96"/>
                <a:gd name="T4" fmla="*/ 2147483647 w 108"/>
                <a:gd name="T5" fmla="*/ 2147483647 h 96"/>
                <a:gd name="T6" fmla="*/ 2147483647 w 108"/>
                <a:gd name="T7" fmla="*/ 2147483647 h 96"/>
                <a:gd name="T8" fmla="*/ 2147483647 w 108"/>
                <a:gd name="T9" fmla="*/ 2147483647 h 96"/>
                <a:gd name="T10" fmla="*/ 2147483647 w 108"/>
                <a:gd name="T11" fmla="*/ 2147483647 h 96"/>
                <a:gd name="T12" fmla="*/ 2147483647 w 108"/>
                <a:gd name="T13" fmla="*/ 2147483647 h 96"/>
                <a:gd name="T14" fmla="*/ 2147483647 w 108"/>
                <a:gd name="T15" fmla="*/ 2147483647 h 96"/>
                <a:gd name="T16" fmla="*/ 2147483647 w 108"/>
                <a:gd name="T17" fmla="*/ 2147483647 h 96"/>
                <a:gd name="T18" fmla="*/ 2147483647 w 108"/>
                <a:gd name="T19" fmla="*/ 2147483647 h 96"/>
                <a:gd name="T20" fmla="*/ 2147483647 w 108"/>
                <a:gd name="T21" fmla="*/ 2147483647 h 96"/>
                <a:gd name="T22" fmla="*/ 2147483647 w 108"/>
                <a:gd name="T23" fmla="*/ 2147483647 h 96"/>
                <a:gd name="T24" fmla="*/ 2147483647 w 108"/>
                <a:gd name="T25" fmla="*/ 2147483647 h 96"/>
                <a:gd name="T26" fmla="*/ 2147483647 w 108"/>
                <a:gd name="T27" fmla="*/ 2147483647 h 96"/>
                <a:gd name="T28" fmla="*/ 2147483647 w 108"/>
                <a:gd name="T29" fmla="*/ 2147483647 h 96"/>
                <a:gd name="T30" fmla="*/ 2147483647 w 108"/>
                <a:gd name="T31" fmla="*/ 2147483647 h 96"/>
                <a:gd name="T32" fmla="*/ 2147483647 w 108"/>
                <a:gd name="T33" fmla="*/ 2147483647 h 96"/>
                <a:gd name="T34" fmla="*/ 2147483647 w 108"/>
                <a:gd name="T35" fmla="*/ 2147483647 h 96"/>
                <a:gd name="T36" fmla="*/ 2147483647 w 108"/>
                <a:gd name="T37" fmla="*/ 0 h 96"/>
                <a:gd name="T38" fmla="*/ 2147483647 w 108"/>
                <a:gd name="T39" fmla="*/ 0 h 96"/>
                <a:gd name="T40" fmla="*/ 2147483647 w 108"/>
                <a:gd name="T41" fmla="*/ 2147483647 h 96"/>
                <a:gd name="T42" fmla="*/ 2147483647 w 108"/>
                <a:gd name="T43" fmla="*/ 2147483647 h 96"/>
                <a:gd name="T44" fmla="*/ 2147483647 w 108"/>
                <a:gd name="T45" fmla="*/ 2147483647 h 96"/>
                <a:gd name="T46" fmla="*/ 2147483647 w 108"/>
                <a:gd name="T47" fmla="*/ 2147483647 h 96"/>
                <a:gd name="T48" fmla="*/ 2147483647 w 108"/>
                <a:gd name="T49" fmla="*/ 2147483647 h 96"/>
                <a:gd name="T50" fmla="*/ 2147483647 w 108"/>
                <a:gd name="T51" fmla="*/ 2147483647 h 96"/>
                <a:gd name="T52" fmla="*/ 2147483647 w 108"/>
                <a:gd name="T53" fmla="*/ 2147483647 h 96"/>
                <a:gd name="T54" fmla="*/ 0 w 108"/>
                <a:gd name="T55" fmla="*/ 2147483647 h 96"/>
                <a:gd name="T56" fmla="*/ 0 w 108"/>
                <a:gd name="T57" fmla="*/ 2147483647 h 96"/>
                <a:gd name="T58" fmla="*/ 2147483647 w 108"/>
                <a:gd name="T59" fmla="*/ 2147483647 h 96"/>
                <a:gd name="T60" fmla="*/ 2147483647 w 108"/>
                <a:gd name="T61" fmla="*/ 2147483647 h 96"/>
                <a:gd name="T62" fmla="*/ 2147483647 w 108"/>
                <a:gd name="T63" fmla="*/ 2147483647 h 96"/>
                <a:gd name="T64" fmla="*/ 2147483647 w 108"/>
                <a:gd name="T65" fmla="*/ 2147483647 h 96"/>
                <a:gd name="T66" fmla="*/ 2147483647 w 108"/>
                <a:gd name="T67" fmla="*/ 2147483647 h 96"/>
                <a:gd name="T68" fmla="*/ 2147483647 w 108"/>
                <a:gd name="T69" fmla="*/ 2147483647 h 96"/>
                <a:gd name="T70" fmla="*/ 2147483647 w 108"/>
                <a:gd name="T71" fmla="*/ 2147483647 h 96"/>
                <a:gd name="T72" fmla="*/ 2147483647 w 108"/>
                <a:gd name="T73" fmla="*/ 2147483647 h 9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8"/>
                <a:gd name="T112" fmla="*/ 0 h 96"/>
                <a:gd name="T113" fmla="*/ 108 w 108"/>
                <a:gd name="T114" fmla="*/ 96 h 9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8" h="96">
                  <a:moveTo>
                    <a:pt x="53" y="96"/>
                  </a:moveTo>
                  <a:lnTo>
                    <a:pt x="53" y="96"/>
                  </a:lnTo>
                  <a:lnTo>
                    <a:pt x="63" y="94"/>
                  </a:lnTo>
                  <a:lnTo>
                    <a:pt x="74" y="92"/>
                  </a:lnTo>
                  <a:lnTo>
                    <a:pt x="84" y="88"/>
                  </a:lnTo>
                  <a:lnTo>
                    <a:pt x="91" y="82"/>
                  </a:lnTo>
                  <a:lnTo>
                    <a:pt x="99" y="74"/>
                  </a:lnTo>
                  <a:lnTo>
                    <a:pt x="103" y="67"/>
                  </a:lnTo>
                  <a:lnTo>
                    <a:pt x="106" y="57"/>
                  </a:lnTo>
                  <a:lnTo>
                    <a:pt x="108" y="47"/>
                  </a:lnTo>
                  <a:lnTo>
                    <a:pt x="107" y="39"/>
                  </a:lnTo>
                  <a:lnTo>
                    <a:pt x="104" y="29"/>
                  </a:lnTo>
                  <a:lnTo>
                    <a:pt x="99" y="22"/>
                  </a:lnTo>
                  <a:lnTo>
                    <a:pt x="92" y="14"/>
                  </a:lnTo>
                  <a:lnTo>
                    <a:pt x="84" y="9"/>
                  </a:lnTo>
                  <a:lnTo>
                    <a:pt x="74" y="5"/>
                  </a:lnTo>
                  <a:lnTo>
                    <a:pt x="64" y="1"/>
                  </a:lnTo>
                  <a:lnTo>
                    <a:pt x="54" y="0"/>
                  </a:lnTo>
                  <a:lnTo>
                    <a:pt x="43" y="1"/>
                  </a:lnTo>
                  <a:lnTo>
                    <a:pt x="32" y="5"/>
                  </a:lnTo>
                  <a:lnTo>
                    <a:pt x="24" y="9"/>
                  </a:lnTo>
                  <a:lnTo>
                    <a:pt x="15" y="14"/>
                  </a:lnTo>
                  <a:lnTo>
                    <a:pt x="9" y="22"/>
                  </a:lnTo>
                  <a:lnTo>
                    <a:pt x="5" y="29"/>
                  </a:lnTo>
                  <a:lnTo>
                    <a:pt x="1" y="39"/>
                  </a:lnTo>
                  <a:lnTo>
                    <a:pt x="0" y="47"/>
                  </a:lnTo>
                  <a:lnTo>
                    <a:pt x="1" y="57"/>
                  </a:lnTo>
                  <a:lnTo>
                    <a:pt x="5" y="67"/>
                  </a:lnTo>
                  <a:lnTo>
                    <a:pt x="9" y="74"/>
                  </a:lnTo>
                  <a:lnTo>
                    <a:pt x="15" y="82"/>
                  </a:lnTo>
                  <a:lnTo>
                    <a:pt x="23" y="88"/>
                  </a:lnTo>
                  <a:lnTo>
                    <a:pt x="32" y="92"/>
                  </a:lnTo>
                  <a:lnTo>
                    <a:pt x="42" y="94"/>
                  </a:lnTo>
                  <a:lnTo>
                    <a:pt x="53" y="96"/>
                  </a:lnTo>
                  <a:close/>
                </a:path>
              </a:pathLst>
            </a:custGeom>
            <a:solidFill>
              <a:srgbClr val="1A1A1A"/>
            </a:solidFill>
            <a:ln w="9525" algn="ctr">
              <a:noFill/>
              <a:miter lim="800000"/>
              <a:headEnd/>
              <a:tailEnd/>
            </a:ln>
            <a:effectLst/>
          </p:spPr>
          <p:txBody>
            <a:bodyPr wrap="none" lIns="90000" tIns="46800" rIns="90000" bIns="46800" anchor="ctr"/>
            <a:lstStyle/>
            <a:p>
              <a:pPr algn="l" rtl="0" fontAlgn="auto">
                <a:lnSpc>
                  <a:spcPct val="90000"/>
                </a:lnSpc>
                <a:spcBef>
                  <a:spcPts val="0"/>
                </a:spcBef>
                <a:spcAft>
                  <a:spcPts val="0"/>
                </a:spcAft>
                <a:defRPr/>
              </a:pPr>
              <a:endParaRPr kumimoji="0" lang="ja-JP" altLang="en-US" sz="1800" kern="0">
                <a:solidFill>
                  <a:sysClr val="windowText" lastClr="000000"/>
                </a:solidFill>
                <a:latin typeface="HGPｺﾞｼｯｸE" pitchFamily="50" charset="-128"/>
                <a:ea typeface="HGPｺﾞｼｯｸE" pitchFamily="50" charset="-128"/>
                <a:cs typeface="+mn-cs"/>
              </a:endParaRPr>
            </a:p>
          </p:txBody>
        </p:sp>
        <p:sp>
          <p:nvSpPr>
            <p:cNvPr id="50" name="Freeform 31"/>
            <p:cNvSpPr>
              <a:spLocks/>
            </p:cNvSpPr>
            <p:nvPr/>
          </p:nvSpPr>
          <p:spPr bwMode="auto">
            <a:xfrm>
              <a:off x="7261225" y="947616"/>
              <a:ext cx="103188" cy="120650"/>
            </a:xfrm>
            <a:custGeom>
              <a:avLst/>
              <a:gdLst>
                <a:gd name="T0" fmla="*/ 2147483647 w 282"/>
                <a:gd name="T1" fmla="*/ 2147483647 h 327"/>
                <a:gd name="T2" fmla="*/ 2147483647 w 282"/>
                <a:gd name="T3" fmla="*/ 2147483647 h 327"/>
                <a:gd name="T4" fmla="*/ 2147483647 w 282"/>
                <a:gd name="T5" fmla="*/ 2147483647 h 327"/>
                <a:gd name="T6" fmla="*/ 2147483647 w 282"/>
                <a:gd name="T7" fmla="*/ 2147483647 h 327"/>
                <a:gd name="T8" fmla="*/ 2147483647 w 282"/>
                <a:gd name="T9" fmla="*/ 2147483647 h 327"/>
                <a:gd name="T10" fmla="*/ 2147483647 w 282"/>
                <a:gd name="T11" fmla="*/ 2147483647 h 327"/>
                <a:gd name="T12" fmla="*/ 2147483647 w 282"/>
                <a:gd name="T13" fmla="*/ 2147483647 h 327"/>
                <a:gd name="T14" fmla="*/ 2147483647 w 282"/>
                <a:gd name="T15" fmla="*/ 2147483647 h 327"/>
                <a:gd name="T16" fmla="*/ 2147483647 w 282"/>
                <a:gd name="T17" fmla="*/ 2147483647 h 327"/>
                <a:gd name="T18" fmla="*/ 2147483647 w 282"/>
                <a:gd name="T19" fmla="*/ 2147483647 h 327"/>
                <a:gd name="T20" fmla="*/ 2147483647 w 282"/>
                <a:gd name="T21" fmla="*/ 2147483647 h 327"/>
                <a:gd name="T22" fmla="*/ 2147483647 w 282"/>
                <a:gd name="T23" fmla="*/ 2147483647 h 327"/>
                <a:gd name="T24" fmla="*/ 2147483647 w 282"/>
                <a:gd name="T25" fmla="*/ 2147483647 h 327"/>
                <a:gd name="T26" fmla="*/ 2147483647 w 282"/>
                <a:gd name="T27" fmla="*/ 2147483647 h 327"/>
                <a:gd name="T28" fmla="*/ 2147483647 w 282"/>
                <a:gd name="T29" fmla="*/ 2147483647 h 327"/>
                <a:gd name="T30" fmla="*/ 2147483647 w 282"/>
                <a:gd name="T31" fmla="*/ 2147483647 h 327"/>
                <a:gd name="T32" fmla="*/ 2147483647 w 282"/>
                <a:gd name="T33" fmla="*/ 2147483647 h 327"/>
                <a:gd name="T34" fmla="*/ 2147483647 w 282"/>
                <a:gd name="T35" fmla="*/ 2147483647 h 327"/>
                <a:gd name="T36" fmla="*/ 2147483647 w 282"/>
                <a:gd name="T37" fmla="*/ 2147483647 h 327"/>
                <a:gd name="T38" fmla="*/ 2147483647 w 282"/>
                <a:gd name="T39" fmla="*/ 0 h 327"/>
                <a:gd name="T40" fmla="*/ 0 w 282"/>
                <a:gd name="T41" fmla="*/ 2147483647 h 327"/>
                <a:gd name="T42" fmla="*/ 0 w 282"/>
                <a:gd name="T43" fmla="*/ 2147483647 h 327"/>
                <a:gd name="T44" fmla="*/ 2147483647 w 282"/>
                <a:gd name="T45" fmla="*/ 2147483647 h 327"/>
                <a:gd name="T46" fmla="*/ 2147483647 w 282"/>
                <a:gd name="T47" fmla="*/ 2147483647 h 327"/>
                <a:gd name="T48" fmla="*/ 2147483647 w 282"/>
                <a:gd name="T49" fmla="*/ 2147483647 h 327"/>
                <a:gd name="T50" fmla="*/ 2147483647 w 282"/>
                <a:gd name="T51" fmla="*/ 2147483647 h 327"/>
                <a:gd name="T52" fmla="*/ 2147483647 w 282"/>
                <a:gd name="T53" fmla="*/ 2147483647 h 327"/>
                <a:gd name="T54" fmla="*/ 2147483647 w 282"/>
                <a:gd name="T55" fmla="*/ 2147483647 h 327"/>
                <a:gd name="T56" fmla="*/ 2147483647 w 282"/>
                <a:gd name="T57" fmla="*/ 2147483647 h 327"/>
                <a:gd name="T58" fmla="*/ 2147483647 w 282"/>
                <a:gd name="T59" fmla="*/ 2147483647 h 327"/>
                <a:gd name="T60" fmla="*/ 2147483647 w 282"/>
                <a:gd name="T61" fmla="*/ 2147483647 h 327"/>
                <a:gd name="T62" fmla="*/ 2147483647 w 282"/>
                <a:gd name="T63" fmla="*/ 2147483647 h 327"/>
                <a:gd name="T64" fmla="*/ 2147483647 w 282"/>
                <a:gd name="T65" fmla="*/ 2147483647 h 327"/>
                <a:gd name="T66" fmla="*/ 2147483647 w 282"/>
                <a:gd name="T67" fmla="*/ 2147483647 h 327"/>
                <a:gd name="T68" fmla="*/ 2147483647 w 282"/>
                <a:gd name="T69" fmla="*/ 2147483647 h 327"/>
                <a:gd name="T70" fmla="*/ 2147483647 w 282"/>
                <a:gd name="T71" fmla="*/ 2147483647 h 327"/>
                <a:gd name="T72" fmla="*/ 2147483647 w 282"/>
                <a:gd name="T73" fmla="*/ 2147483647 h 327"/>
                <a:gd name="T74" fmla="*/ 2147483647 w 282"/>
                <a:gd name="T75" fmla="*/ 2147483647 h 327"/>
                <a:gd name="T76" fmla="*/ 2147483647 w 282"/>
                <a:gd name="T77" fmla="*/ 2147483647 h 327"/>
                <a:gd name="T78" fmla="*/ 2147483647 w 282"/>
                <a:gd name="T79" fmla="*/ 2147483647 h 327"/>
                <a:gd name="T80" fmla="*/ 2147483647 w 282"/>
                <a:gd name="T81" fmla="*/ 2147483647 h 327"/>
                <a:gd name="T82" fmla="*/ 2147483647 w 282"/>
                <a:gd name="T83" fmla="*/ 2147483647 h 327"/>
                <a:gd name="T84" fmla="*/ 2147483647 w 282"/>
                <a:gd name="T85" fmla="*/ 2147483647 h 327"/>
                <a:gd name="T86" fmla="*/ 2147483647 w 282"/>
                <a:gd name="T87" fmla="*/ 2147483647 h 327"/>
                <a:gd name="T88" fmla="*/ 2147483647 w 282"/>
                <a:gd name="T89" fmla="*/ 2147483647 h 327"/>
                <a:gd name="T90" fmla="*/ 2147483647 w 282"/>
                <a:gd name="T91" fmla="*/ 2147483647 h 327"/>
                <a:gd name="T92" fmla="*/ 2147483647 w 282"/>
                <a:gd name="T93" fmla="*/ 2147483647 h 327"/>
                <a:gd name="T94" fmla="*/ 2147483647 w 282"/>
                <a:gd name="T95" fmla="*/ 2147483647 h 327"/>
                <a:gd name="T96" fmla="*/ 2147483647 w 282"/>
                <a:gd name="T97" fmla="*/ 2147483647 h 327"/>
                <a:gd name="T98" fmla="*/ 2147483647 w 282"/>
                <a:gd name="T99" fmla="*/ 2147483647 h 327"/>
                <a:gd name="T100" fmla="*/ 2147483647 w 282"/>
                <a:gd name="T101" fmla="*/ 2147483647 h 327"/>
                <a:gd name="T102" fmla="*/ 2147483647 w 282"/>
                <a:gd name="T103" fmla="*/ 2147483647 h 327"/>
                <a:gd name="T104" fmla="*/ 2147483647 w 282"/>
                <a:gd name="T105" fmla="*/ 2147483647 h 327"/>
                <a:gd name="T106" fmla="*/ 2147483647 w 282"/>
                <a:gd name="T107" fmla="*/ 2147483647 h 327"/>
                <a:gd name="T108" fmla="*/ 2147483647 w 282"/>
                <a:gd name="T109" fmla="*/ 2147483647 h 327"/>
                <a:gd name="T110" fmla="*/ 2147483647 w 282"/>
                <a:gd name="T111" fmla="*/ 2147483647 h 327"/>
                <a:gd name="T112" fmla="*/ 2147483647 w 282"/>
                <a:gd name="T113" fmla="*/ 2147483647 h 327"/>
                <a:gd name="T114" fmla="*/ 2147483647 w 282"/>
                <a:gd name="T115" fmla="*/ 2147483647 h 3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82"/>
                <a:gd name="T175" fmla="*/ 0 h 327"/>
                <a:gd name="T176" fmla="*/ 282 w 282"/>
                <a:gd name="T177" fmla="*/ 327 h 32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82" h="327">
                  <a:moveTo>
                    <a:pt x="282" y="74"/>
                  </a:moveTo>
                  <a:lnTo>
                    <a:pt x="282" y="5"/>
                  </a:lnTo>
                  <a:lnTo>
                    <a:pt x="277" y="4"/>
                  </a:lnTo>
                  <a:lnTo>
                    <a:pt x="256" y="2"/>
                  </a:lnTo>
                  <a:lnTo>
                    <a:pt x="236" y="1"/>
                  </a:lnTo>
                  <a:lnTo>
                    <a:pt x="226" y="2"/>
                  </a:lnTo>
                  <a:lnTo>
                    <a:pt x="218" y="3"/>
                  </a:lnTo>
                  <a:lnTo>
                    <a:pt x="210" y="5"/>
                  </a:lnTo>
                  <a:lnTo>
                    <a:pt x="203" y="7"/>
                  </a:lnTo>
                  <a:lnTo>
                    <a:pt x="195" y="11"/>
                  </a:lnTo>
                  <a:lnTo>
                    <a:pt x="189" y="14"/>
                  </a:lnTo>
                  <a:lnTo>
                    <a:pt x="177" y="24"/>
                  </a:lnTo>
                  <a:lnTo>
                    <a:pt x="168" y="33"/>
                  </a:lnTo>
                  <a:lnTo>
                    <a:pt x="159" y="44"/>
                  </a:lnTo>
                  <a:lnTo>
                    <a:pt x="152" y="56"/>
                  </a:lnTo>
                  <a:lnTo>
                    <a:pt x="146" y="66"/>
                  </a:lnTo>
                  <a:lnTo>
                    <a:pt x="146" y="0"/>
                  </a:lnTo>
                  <a:lnTo>
                    <a:pt x="0" y="24"/>
                  </a:lnTo>
                  <a:lnTo>
                    <a:pt x="0" y="48"/>
                  </a:lnTo>
                  <a:lnTo>
                    <a:pt x="5" y="48"/>
                  </a:lnTo>
                  <a:lnTo>
                    <a:pt x="20" y="49"/>
                  </a:lnTo>
                  <a:lnTo>
                    <a:pt x="33" y="51"/>
                  </a:lnTo>
                  <a:lnTo>
                    <a:pt x="41" y="55"/>
                  </a:lnTo>
                  <a:lnTo>
                    <a:pt x="46" y="57"/>
                  </a:lnTo>
                  <a:lnTo>
                    <a:pt x="49" y="59"/>
                  </a:lnTo>
                  <a:lnTo>
                    <a:pt x="51" y="62"/>
                  </a:lnTo>
                  <a:lnTo>
                    <a:pt x="53" y="65"/>
                  </a:lnTo>
                  <a:lnTo>
                    <a:pt x="56" y="75"/>
                  </a:lnTo>
                  <a:lnTo>
                    <a:pt x="59" y="87"/>
                  </a:lnTo>
                  <a:lnTo>
                    <a:pt x="59" y="101"/>
                  </a:lnTo>
                  <a:lnTo>
                    <a:pt x="59" y="327"/>
                  </a:lnTo>
                  <a:lnTo>
                    <a:pt x="146" y="327"/>
                  </a:lnTo>
                  <a:lnTo>
                    <a:pt x="146" y="164"/>
                  </a:lnTo>
                  <a:lnTo>
                    <a:pt x="147" y="152"/>
                  </a:lnTo>
                  <a:lnTo>
                    <a:pt x="149" y="138"/>
                  </a:lnTo>
                  <a:lnTo>
                    <a:pt x="150" y="130"/>
                  </a:lnTo>
                  <a:lnTo>
                    <a:pt x="154" y="123"/>
                  </a:lnTo>
                  <a:lnTo>
                    <a:pt x="157" y="116"/>
                  </a:lnTo>
                  <a:lnTo>
                    <a:pt x="161" y="108"/>
                  </a:lnTo>
                  <a:lnTo>
                    <a:pt x="167" y="101"/>
                  </a:lnTo>
                  <a:lnTo>
                    <a:pt x="173" y="94"/>
                  </a:lnTo>
                  <a:lnTo>
                    <a:pt x="180" y="88"/>
                  </a:lnTo>
                  <a:lnTo>
                    <a:pt x="189" y="82"/>
                  </a:lnTo>
                  <a:lnTo>
                    <a:pt x="199" y="78"/>
                  </a:lnTo>
                  <a:lnTo>
                    <a:pt x="210" y="75"/>
                  </a:lnTo>
                  <a:lnTo>
                    <a:pt x="223" y="73"/>
                  </a:lnTo>
                  <a:lnTo>
                    <a:pt x="238" y="72"/>
                  </a:lnTo>
                  <a:lnTo>
                    <a:pt x="246" y="73"/>
                  </a:lnTo>
                  <a:lnTo>
                    <a:pt x="253" y="74"/>
                  </a:lnTo>
                  <a:lnTo>
                    <a:pt x="268" y="78"/>
                  </a:lnTo>
                  <a:lnTo>
                    <a:pt x="282" y="81"/>
                  </a:lnTo>
                  <a:lnTo>
                    <a:pt x="282" y="74"/>
                  </a:lnTo>
                  <a:close/>
                </a:path>
              </a:pathLst>
            </a:custGeom>
            <a:solidFill>
              <a:srgbClr val="1A1A1A"/>
            </a:solidFill>
            <a:ln w="9525" algn="ctr">
              <a:noFill/>
              <a:miter lim="800000"/>
              <a:headEnd/>
              <a:tailEnd/>
            </a:ln>
            <a:effectLst/>
          </p:spPr>
          <p:txBody>
            <a:bodyPr wrap="none" lIns="90000" tIns="46800" rIns="90000" bIns="46800" anchor="ctr"/>
            <a:lstStyle/>
            <a:p>
              <a:pPr algn="l" rtl="0" fontAlgn="auto">
                <a:lnSpc>
                  <a:spcPct val="90000"/>
                </a:lnSpc>
                <a:spcBef>
                  <a:spcPts val="0"/>
                </a:spcBef>
                <a:spcAft>
                  <a:spcPts val="0"/>
                </a:spcAft>
                <a:defRPr/>
              </a:pPr>
              <a:endParaRPr kumimoji="0" lang="ja-JP" altLang="en-US" sz="1800" kern="0">
                <a:solidFill>
                  <a:sysClr val="windowText" lastClr="000000"/>
                </a:solidFill>
                <a:latin typeface="HGPｺﾞｼｯｸE" pitchFamily="50" charset="-128"/>
                <a:ea typeface="HGPｺﾞｼｯｸE" pitchFamily="50" charset="-128"/>
                <a:cs typeface="+mn-cs"/>
              </a:endParaRPr>
            </a:p>
          </p:txBody>
        </p:sp>
        <p:sp>
          <p:nvSpPr>
            <p:cNvPr id="51" name="Freeform 33"/>
            <p:cNvSpPr>
              <a:spLocks noEditPoints="1"/>
            </p:cNvSpPr>
            <p:nvPr/>
          </p:nvSpPr>
          <p:spPr bwMode="auto">
            <a:xfrm>
              <a:off x="7378700" y="949204"/>
              <a:ext cx="114300" cy="120650"/>
            </a:xfrm>
            <a:custGeom>
              <a:avLst/>
              <a:gdLst>
                <a:gd name="T0" fmla="*/ 2147483647 w 309"/>
                <a:gd name="T1" fmla="*/ 2147483647 h 334"/>
                <a:gd name="T2" fmla="*/ 2147483647 w 309"/>
                <a:gd name="T3" fmla="*/ 2147483647 h 334"/>
                <a:gd name="T4" fmla="*/ 2147483647 w 309"/>
                <a:gd name="T5" fmla="*/ 2147483647 h 334"/>
                <a:gd name="T6" fmla="*/ 2147483647 w 309"/>
                <a:gd name="T7" fmla="*/ 2147483647 h 334"/>
                <a:gd name="T8" fmla="*/ 2147483647 w 309"/>
                <a:gd name="T9" fmla="*/ 2147483647 h 334"/>
                <a:gd name="T10" fmla="*/ 2147483647 w 309"/>
                <a:gd name="T11" fmla="*/ 2147483647 h 334"/>
                <a:gd name="T12" fmla="*/ 2147483647 w 309"/>
                <a:gd name="T13" fmla="*/ 2147483647 h 334"/>
                <a:gd name="T14" fmla="*/ 2147483647 w 309"/>
                <a:gd name="T15" fmla="*/ 2147483647 h 334"/>
                <a:gd name="T16" fmla="*/ 2147483647 w 309"/>
                <a:gd name="T17" fmla="*/ 2147483647 h 334"/>
                <a:gd name="T18" fmla="*/ 2147483647 w 309"/>
                <a:gd name="T19" fmla="*/ 2147483647 h 334"/>
                <a:gd name="T20" fmla="*/ 2147483647 w 309"/>
                <a:gd name="T21" fmla="*/ 2147483647 h 334"/>
                <a:gd name="T22" fmla="*/ 2147483647 w 309"/>
                <a:gd name="T23" fmla="*/ 2147483647 h 334"/>
                <a:gd name="T24" fmla="*/ 2147483647 w 309"/>
                <a:gd name="T25" fmla="*/ 2147483647 h 334"/>
                <a:gd name="T26" fmla="*/ 2147483647 w 309"/>
                <a:gd name="T27" fmla="*/ 2147483647 h 334"/>
                <a:gd name="T28" fmla="*/ 2147483647 w 309"/>
                <a:gd name="T29" fmla="*/ 2147483647 h 334"/>
                <a:gd name="T30" fmla="*/ 2147483647 w 309"/>
                <a:gd name="T31" fmla="*/ 2147483647 h 334"/>
                <a:gd name="T32" fmla="*/ 2147483647 w 309"/>
                <a:gd name="T33" fmla="*/ 2147483647 h 334"/>
                <a:gd name="T34" fmla="*/ 2147483647 w 309"/>
                <a:gd name="T35" fmla="*/ 2147483647 h 334"/>
                <a:gd name="T36" fmla="*/ 2147483647 w 309"/>
                <a:gd name="T37" fmla="*/ 2147483647 h 334"/>
                <a:gd name="T38" fmla="*/ 2147483647 w 309"/>
                <a:gd name="T39" fmla="*/ 2147483647 h 334"/>
                <a:gd name="T40" fmla="*/ 2147483647 w 309"/>
                <a:gd name="T41" fmla="*/ 2147483647 h 334"/>
                <a:gd name="T42" fmla="*/ 2147483647 w 309"/>
                <a:gd name="T43" fmla="*/ 2147483647 h 334"/>
                <a:gd name="T44" fmla="*/ 2147483647 w 309"/>
                <a:gd name="T45" fmla="*/ 2147483647 h 334"/>
                <a:gd name="T46" fmla="*/ 2147483647 w 309"/>
                <a:gd name="T47" fmla="*/ 0 h 334"/>
                <a:gd name="T48" fmla="*/ 2147483647 w 309"/>
                <a:gd name="T49" fmla="*/ 2147483647 h 334"/>
                <a:gd name="T50" fmla="*/ 2147483647 w 309"/>
                <a:gd name="T51" fmla="*/ 2147483647 h 334"/>
                <a:gd name="T52" fmla="*/ 2147483647 w 309"/>
                <a:gd name="T53" fmla="*/ 2147483647 h 334"/>
                <a:gd name="T54" fmla="*/ 2147483647 w 309"/>
                <a:gd name="T55" fmla="*/ 2147483647 h 334"/>
                <a:gd name="T56" fmla="*/ 2147483647 w 309"/>
                <a:gd name="T57" fmla="*/ 2147483647 h 334"/>
                <a:gd name="T58" fmla="*/ 2147483647 w 309"/>
                <a:gd name="T59" fmla="*/ 2147483647 h 334"/>
                <a:gd name="T60" fmla="*/ 2147483647 w 309"/>
                <a:gd name="T61" fmla="*/ 2147483647 h 334"/>
                <a:gd name="T62" fmla="*/ 0 w 309"/>
                <a:gd name="T63" fmla="*/ 2147483647 h 334"/>
                <a:gd name="T64" fmla="*/ 2147483647 w 309"/>
                <a:gd name="T65" fmla="*/ 2147483647 h 334"/>
                <a:gd name="T66" fmla="*/ 2147483647 w 309"/>
                <a:gd name="T67" fmla="*/ 2147483647 h 334"/>
                <a:gd name="T68" fmla="*/ 2147483647 w 309"/>
                <a:gd name="T69" fmla="*/ 2147483647 h 334"/>
                <a:gd name="T70" fmla="*/ 2147483647 w 309"/>
                <a:gd name="T71" fmla="*/ 2147483647 h 334"/>
                <a:gd name="T72" fmla="*/ 2147483647 w 309"/>
                <a:gd name="T73" fmla="*/ 2147483647 h 334"/>
                <a:gd name="T74" fmla="*/ 2147483647 w 309"/>
                <a:gd name="T75" fmla="*/ 2147483647 h 334"/>
                <a:gd name="T76" fmla="*/ 2147483647 w 309"/>
                <a:gd name="T77" fmla="*/ 2147483647 h 334"/>
                <a:gd name="T78" fmla="*/ 2147483647 w 309"/>
                <a:gd name="T79" fmla="*/ 2147483647 h 334"/>
                <a:gd name="T80" fmla="*/ 2147483647 w 309"/>
                <a:gd name="T81" fmla="*/ 2147483647 h 334"/>
                <a:gd name="T82" fmla="*/ 2147483647 w 309"/>
                <a:gd name="T83" fmla="*/ 2147483647 h 334"/>
                <a:gd name="T84" fmla="*/ 2147483647 w 309"/>
                <a:gd name="T85" fmla="*/ 2147483647 h 334"/>
                <a:gd name="T86" fmla="*/ 2147483647 w 309"/>
                <a:gd name="T87" fmla="*/ 2147483647 h 334"/>
                <a:gd name="T88" fmla="*/ 2147483647 w 309"/>
                <a:gd name="T89" fmla="*/ 2147483647 h 334"/>
                <a:gd name="T90" fmla="*/ 2147483647 w 309"/>
                <a:gd name="T91" fmla="*/ 2147483647 h 334"/>
                <a:gd name="T92" fmla="*/ 2147483647 w 309"/>
                <a:gd name="T93" fmla="*/ 2147483647 h 334"/>
                <a:gd name="T94" fmla="*/ 2147483647 w 309"/>
                <a:gd name="T95" fmla="*/ 2147483647 h 334"/>
                <a:gd name="T96" fmla="*/ 2147483647 w 309"/>
                <a:gd name="T97" fmla="*/ 2147483647 h 334"/>
                <a:gd name="T98" fmla="*/ 2147483647 w 309"/>
                <a:gd name="T99" fmla="*/ 2147483647 h 334"/>
                <a:gd name="T100" fmla="*/ 2147483647 w 309"/>
                <a:gd name="T101" fmla="*/ 2147483647 h 334"/>
                <a:gd name="T102" fmla="*/ 2147483647 w 309"/>
                <a:gd name="T103" fmla="*/ 2147483647 h 334"/>
                <a:gd name="T104" fmla="*/ 2147483647 w 309"/>
                <a:gd name="T105" fmla="*/ 2147483647 h 334"/>
                <a:gd name="T106" fmla="*/ 2147483647 w 309"/>
                <a:gd name="T107" fmla="*/ 2147483647 h 334"/>
                <a:gd name="T108" fmla="*/ 2147483647 w 309"/>
                <a:gd name="T109" fmla="*/ 2147483647 h 334"/>
                <a:gd name="T110" fmla="*/ 2147483647 w 309"/>
                <a:gd name="T111" fmla="*/ 2147483647 h 334"/>
                <a:gd name="T112" fmla="*/ 2147483647 w 309"/>
                <a:gd name="T113" fmla="*/ 2147483647 h 334"/>
                <a:gd name="T114" fmla="*/ 2147483647 w 309"/>
                <a:gd name="T115" fmla="*/ 2147483647 h 3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9"/>
                <a:gd name="T175" fmla="*/ 0 h 334"/>
                <a:gd name="T176" fmla="*/ 309 w 309"/>
                <a:gd name="T177" fmla="*/ 334 h 33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9" h="334">
                  <a:moveTo>
                    <a:pt x="162" y="35"/>
                  </a:moveTo>
                  <a:lnTo>
                    <a:pt x="162" y="35"/>
                  </a:lnTo>
                  <a:lnTo>
                    <a:pt x="170" y="35"/>
                  </a:lnTo>
                  <a:lnTo>
                    <a:pt x="178" y="36"/>
                  </a:lnTo>
                  <a:lnTo>
                    <a:pt x="184" y="39"/>
                  </a:lnTo>
                  <a:lnTo>
                    <a:pt x="191" y="41"/>
                  </a:lnTo>
                  <a:lnTo>
                    <a:pt x="196" y="44"/>
                  </a:lnTo>
                  <a:lnTo>
                    <a:pt x="201" y="47"/>
                  </a:lnTo>
                  <a:lnTo>
                    <a:pt x="206" y="51"/>
                  </a:lnTo>
                  <a:lnTo>
                    <a:pt x="209" y="56"/>
                  </a:lnTo>
                  <a:lnTo>
                    <a:pt x="214" y="66"/>
                  </a:lnTo>
                  <a:lnTo>
                    <a:pt x="218" y="77"/>
                  </a:lnTo>
                  <a:lnTo>
                    <a:pt x="220" y="88"/>
                  </a:lnTo>
                  <a:lnTo>
                    <a:pt x="222" y="100"/>
                  </a:lnTo>
                  <a:lnTo>
                    <a:pt x="95" y="100"/>
                  </a:lnTo>
                  <a:lnTo>
                    <a:pt x="98" y="91"/>
                  </a:lnTo>
                  <a:lnTo>
                    <a:pt x="100" y="80"/>
                  </a:lnTo>
                  <a:lnTo>
                    <a:pt x="105" y="70"/>
                  </a:lnTo>
                  <a:lnTo>
                    <a:pt x="111" y="59"/>
                  </a:lnTo>
                  <a:lnTo>
                    <a:pt x="115" y="55"/>
                  </a:lnTo>
                  <a:lnTo>
                    <a:pt x="120" y="49"/>
                  </a:lnTo>
                  <a:lnTo>
                    <a:pt x="125" y="46"/>
                  </a:lnTo>
                  <a:lnTo>
                    <a:pt x="131" y="42"/>
                  </a:lnTo>
                  <a:lnTo>
                    <a:pt x="137" y="40"/>
                  </a:lnTo>
                  <a:lnTo>
                    <a:pt x="145" y="38"/>
                  </a:lnTo>
                  <a:lnTo>
                    <a:pt x="152" y="35"/>
                  </a:lnTo>
                  <a:lnTo>
                    <a:pt x="162" y="35"/>
                  </a:lnTo>
                  <a:close/>
                  <a:moveTo>
                    <a:pt x="309" y="133"/>
                  </a:moveTo>
                  <a:lnTo>
                    <a:pt x="309" y="133"/>
                  </a:lnTo>
                  <a:lnTo>
                    <a:pt x="309" y="117"/>
                  </a:lnTo>
                  <a:lnTo>
                    <a:pt x="307" y="102"/>
                  </a:lnTo>
                  <a:lnTo>
                    <a:pt x="305" y="88"/>
                  </a:lnTo>
                  <a:lnTo>
                    <a:pt x="301" y="75"/>
                  </a:lnTo>
                  <a:lnTo>
                    <a:pt x="295" y="63"/>
                  </a:lnTo>
                  <a:lnTo>
                    <a:pt x="289" y="52"/>
                  </a:lnTo>
                  <a:lnTo>
                    <a:pt x="281" y="43"/>
                  </a:lnTo>
                  <a:lnTo>
                    <a:pt x="273" y="33"/>
                  </a:lnTo>
                  <a:lnTo>
                    <a:pt x="263" y="26"/>
                  </a:lnTo>
                  <a:lnTo>
                    <a:pt x="253" y="19"/>
                  </a:lnTo>
                  <a:lnTo>
                    <a:pt x="241" y="13"/>
                  </a:lnTo>
                  <a:lnTo>
                    <a:pt x="228" y="9"/>
                  </a:lnTo>
                  <a:lnTo>
                    <a:pt x="214" y="5"/>
                  </a:lnTo>
                  <a:lnTo>
                    <a:pt x="198" y="2"/>
                  </a:lnTo>
                  <a:lnTo>
                    <a:pt x="182" y="1"/>
                  </a:lnTo>
                  <a:lnTo>
                    <a:pt x="165" y="0"/>
                  </a:lnTo>
                  <a:lnTo>
                    <a:pt x="145" y="1"/>
                  </a:lnTo>
                  <a:lnTo>
                    <a:pt x="126" y="3"/>
                  </a:lnTo>
                  <a:lnTo>
                    <a:pt x="109" y="5"/>
                  </a:lnTo>
                  <a:lnTo>
                    <a:pt x="93" y="10"/>
                  </a:lnTo>
                  <a:lnTo>
                    <a:pt x="78" y="16"/>
                  </a:lnTo>
                  <a:lnTo>
                    <a:pt x="64" y="23"/>
                  </a:lnTo>
                  <a:lnTo>
                    <a:pt x="53" y="30"/>
                  </a:lnTo>
                  <a:lnTo>
                    <a:pt x="42" y="40"/>
                  </a:lnTo>
                  <a:lnTo>
                    <a:pt x="32" y="50"/>
                  </a:lnTo>
                  <a:lnTo>
                    <a:pt x="24" y="61"/>
                  </a:lnTo>
                  <a:lnTo>
                    <a:pt x="16" y="74"/>
                  </a:lnTo>
                  <a:lnTo>
                    <a:pt x="11" y="88"/>
                  </a:lnTo>
                  <a:lnTo>
                    <a:pt x="6" y="104"/>
                  </a:lnTo>
                  <a:lnTo>
                    <a:pt x="2" y="120"/>
                  </a:lnTo>
                  <a:lnTo>
                    <a:pt x="1" y="137"/>
                  </a:lnTo>
                  <a:lnTo>
                    <a:pt x="0" y="156"/>
                  </a:lnTo>
                  <a:lnTo>
                    <a:pt x="1" y="177"/>
                  </a:lnTo>
                  <a:lnTo>
                    <a:pt x="4" y="196"/>
                  </a:lnTo>
                  <a:lnTo>
                    <a:pt x="8" y="214"/>
                  </a:lnTo>
                  <a:lnTo>
                    <a:pt x="13" y="231"/>
                  </a:lnTo>
                  <a:lnTo>
                    <a:pt x="21" y="247"/>
                  </a:lnTo>
                  <a:lnTo>
                    <a:pt x="29" y="261"/>
                  </a:lnTo>
                  <a:lnTo>
                    <a:pt x="39" y="275"/>
                  </a:lnTo>
                  <a:lnTo>
                    <a:pt x="51" y="287"/>
                  </a:lnTo>
                  <a:lnTo>
                    <a:pt x="63" y="297"/>
                  </a:lnTo>
                  <a:lnTo>
                    <a:pt x="78" y="307"/>
                  </a:lnTo>
                  <a:lnTo>
                    <a:pt x="93" y="316"/>
                  </a:lnTo>
                  <a:lnTo>
                    <a:pt x="110" y="322"/>
                  </a:lnTo>
                  <a:lnTo>
                    <a:pt x="129" y="327"/>
                  </a:lnTo>
                  <a:lnTo>
                    <a:pt x="148" y="331"/>
                  </a:lnTo>
                  <a:lnTo>
                    <a:pt x="169" y="333"/>
                  </a:lnTo>
                  <a:lnTo>
                    <a:pt x="191" y="334"/>
                  </a:lnTo>
                  <a:lnTo>
                    <a:pt x="210" y="334"/>
                  </a:lnTo>
                  <a:lnTo>
                    <a:pt x="227" y="332"/>
                  </a:lnTo>
                  <a:lnTo>
                    <a:pt x="243" y="329"/>
                  </a:lnTo>
                  <a:lnTo>
                    <a:pt x="258" y="327"/>
                  </a:lnTo>
                  <a:lnTo>
                    <a:pt x="282" y="321"/>
                  </a:lnTo>
                  <a:lnTo>
                    <a:pt x="297" y="316"/>
                  </a:lnTo>
                  <a:lnTo>
                    <a:pt x="303" y="314"/>
                  </a:lnTo>
                  <a:lnTo>
                    <a:pt x="303" y="272"/>
                  </a:lnTo>
                  <a:lnTo>
                    <a:pt x="294" y="275"/>
                  </a:lnTo>
                  <a:lnTo>
                    <a:pt x="281" y="279"/>
                  </a:lnTo>
                  <a:lnTo>
                    <a:pt x="265" y="282"/>
                  </a:lnTo>
                  <a:lnTo>
                    <a:pt x="246" y="285"/>
                  </a:lnTo>
                  <a:lnTo>
                    <a:pt x="226" y="286"/>
                  </a:lnTo>
                  <a:lnTo>
                    <a:pt x="209" y="285"/>
                  </a:lnTo>
                  <a:lnTo>
                    <a:pt x="194" y="282"/>
                  </a:lnTo>
                  <a:lnTo>
                    <a:pt x="180" y="278"/>
                  </a:lnTo>
                  <a:lnTo>
                    <a:pt x="166" y="273"/>
                  </a:lnTo>
                  <a:lnTo>
                    <a:pt x="154" y="265"/>
                  </a:lnTo>
                  <a:lnTo>
                    <a:pt x="145" y="258"/>
                  </a:lnTo>
                  <a:lnTo>
                    <a:pt x="135" y="248"/>
                  </a:lnTo>
                  <a:lnTo>
                    <a:pt x="126" y="239"/>
                  </a:lnTo>
                  <a:lnTo>
                    <a:pt x="119" y="228"/>
                  </a:lnTo>
                  <a:lnTo>
                    <a:pt x="114" y="216"/>
                  </a:lnTo>
                  <a:lnTo>
                    <a:pt x="108" y="203"/>
                  </a:lnTo>
                  <a:lnTo>
                    <a:pt x="104" y="192"/>
                  </a:lnTo>
                  <a:lnTo>
                    <a:pt x="101" y="178"/>
                  </a:lnTo>
                  <a:lnTo>
                    <a:pt x="98" y="165"/>
                  </a:lnTo>
                  <a:lnTo>
                    <a:pt x="97" y="152"/>
                  </a:lnTo>
                  <a:lnTo>
                    <a:pt x="95" y="139"/>
                  </a:lnTo>
                  <a:lnTo>
                    <a:pt x="309" y="139"/>
                  </a:lnTo>
                  <a:lnTo>
                    <a:pt x="309" y="133"/>
                  </a:lnTo>
                  <a:close/>
                </a:path>
              </a:pathLst>
            </a:custGeom>
            <a:solidFill>
              <a:srgbClr val="1A1A1A"/>
            </a:solidFill>
            <a:ln w="9525" algn="ctr">
              <a:noFill/>
              <a:miter lim="800000"/>
              <a:headEnd/>
              <a:tailEnd/>
            </a:ln>
            <a:effectLst/>
          </p:spPr>
          <p:txBody>
            <a:bodyPr wrap="none" lIns="90000" tIns="46800" rIns="90000" bIns="46800" anchor="ctr"/>
            <a:lstStyle/>
            <a:p>
              <a:pPr algn="l" rtl="0" fontAlgn="auto">
                <a:lnSpc>
                  <a:spcPct val="90000"/>
                </a:lnSpc>
                <a:spcBef>
                  <a:spcPts val="0"/>
                </a:spcBef>
                <a:spcAft>
                  <a:spcPts val="0"/>
                </a:spcAft>
                <a:defRPr/>
              </a:pPr>
              <a:endParaRPr kumimoji="0" lang="ja-JP" altLang="en-US" sz="1800" kern="0">
                <a:solidFill>
                  <a:sysClr val="windowText" lastClr="000000"/>
                </a:solidFill>
                <a:latin typeface="HGPｺﾞｼｯｸE" pitchFamily="50" charset="-128"/>
                <a:ea typeface="HGPｺﾞｼｯｸE" pitchFamily="50" charset="-128"/>
                <a:cs typeface="+mn-cs"/>
              </a:endParaRPr>
            </a:p>
          </p:txBody>
        </p:sp>
        <p:sp>
          <p:nvSpPr>
            <p:cNvPr id="52" name="Freeform 36"/>
            <p:cNvSpPr>
              <a:spLocks/>
            </p:cNvSpPr>
            <p:nvPr/>
          </p:nvSpPr>
          <p:spPr bwMode="auto">
            <a:xfrm>
              <a:off x="7686675" y="893641"/>
              <a:ext cx="133350" cy="174625"/>
            </a:xfrm>
            <a:custGeom>
              <a:avLst/>
              <a:gdLst>
                <a:gd name="T0" fmla="*/ 2147483647 w 365"/>
                <a:gd name="T1" fmla="*/ 2147483647 h 475"/>
                <a:gd name="T2" fmla="*/ 2147483647 w 365"/>
                <a:gd name="T3" fmla="*/ 2147483647 h 475"/>
                <a:gd name="T4" fmla="*/ 2147483647 w 365"/>
                <a:gd name="T5" fmla="*/ 2147483647 h 475"/>
                <a:gd name="T6" fmla="*/ 2147483647 w 365"/>
                <a:gd name="T7" fmla="*/ 2147483647 h 475"/>
                <a:gd name="T8" fmla="*/ 2147483647 w 365"/>
                <a:gd name="T9" fmla="*/ 2147483647 h 475"/>
                <a:gd name="T10" fmla="*/ 2147483647 w 365"/>
                <a:gd name="T11" fmla="*/ 2147483647 h 475"/>
                <a:gd name="T12" fmla="*/ 2147483647 w 365"/>
                <a:gd name="T13" fmla="*/ 2147483647 h 475"/>
                <a:gd name="T14" fmla="*/ 2147483647 w 365"/>
                <a:gd name="T15" fmla="*/ 0 h 475"/>
                <a:gd name="T16" fmla="*/ 0 w 365"/>
                <a:gd name="T17" fmla="*/ 2147483647 h 475"/>
                <a:gd name="T18" fmla="*/ 2147483647 w 365"/>
                <a:gd name="T19" fmla="*/ 2147483647 h 475"/>
                <a:gd name="T20" fmla="*/ 2147483647 w 365"/>
                <a:gd name="T21" fmla="*/ 2147483647 h 475"/>
                <a:gd name="T22" fmla="*/ 2147483647 w 365"/>
                <a:gd name="T23" fmla="*/ 2147483647 h 475"/>
                <a:gd name="T24" fmla="*/ 2147483647 w 365"/>
                <a:gd name="T25" fmla="*/ 2147483647 h 475"/>
                <a:gd name="T26" fmla="*/ 2147483647 w 365"/>
                <a:gd name="T27" fmla="*/ 2147483647 h 475"/>
                <a:gd name="T28" fmla="*/ 2147483647 w 365"/>
                <a:gd name="T29" fmla="*/ 2147483647 h 475"/>
                <a:gd name="T30" fmla="*/ 2147483647 w 365"/>
                <a:gd name="T31" fmla="*/ 2147483647 h 475"/>
                <a:gd name="T32" fmla="*/ 2147483647 w 365"/>
                <a:gd name="T33" fmla="*/ 2147483647 h 475"/>
                <a:gd name="T34" fmla="*/ 2147483647 w 365"/>
                <a:gd name="T35" fmla="*/ 2147483647 h 475"/>
                <a:gd name="T36" fmla="*/ 2147483647 w 365"/>
                <a:gd name="T37" fmla="*/ 2147483647 h 475"/>
                <a:gd name="T38" fmla="*/ 2147483647 w 365"/>
                <a:gd name="T39" fmla="*/ 2147483647 h 475"/>
                <a:gd name="T40" fmla="*/ 2147483647 w 365"/>
                <a:gd name="T41" fmla="*/ 2147483647 h 475"/>
                <a:gd name="T42" fmla="*/ 2147483647 w 365"/>
                <a:gd name="T43" fmla="*/ 2147483647 h 475"/>
                <a:gd name="T44" fmla="*/ 2147483647 w 365"/>
                <a:gd name="T45" fmla="*/ 2147483647 h 475"/>
                <a:gd name="T46" fmla="*/ 2147483647 w 365"/>
                <a:gd name="T47" fmla="*/ 2147483647 h 475"/>
                <a:gd name="T48" fmla="*/ 2147483647 w 365"/>
                <a:gd name="T49" fmla="*/ 2147483647 h 475"/>
                <a:gd name="T50" fmla="*/ 2147483647 w 365"/>
                <a:gd name="T51" fmla="*/ 2147483647 h 475"/>
                <a:gd name="T52" fmla="*/ 2147483647 w 365"/>
                <a:gd name="T53" fmla="*/ 2147483647 h 475"/>
                <a:gd name="T54" fmla="*/ 2147483647 w 365"/>
                <a:gd name="T55" fmla="*/ 2147483647 h 475"/>
                <a:gd name="T56" fmla="*/ 2147483647 w 365"/>
                <a:gd name="T57" fmla="*/ 2147483647 h 475"/>
                <a:gd name="T58" fmla="*/ 2147483647 w 365"/>
                <a:gd name="T59" fmla="*/ 2147483647 h 475"/>
                <a:gd name="T60" fmla="*/ 2147483647 w 365"/>
                <a:gd name="T61" fmla="*/ 2147483647 h 475"/>
                <a:gd name="T62" fmla="*/ 2147483647 w 365"/>
                <a:gd name="T63" fmla="*/ 2147483647 h 475"/>
                <a:gd name="T64" fmla="*/ 2147483647 w 365"/>
                <a:gd name="T65" fmla="*/ 2147483647 h 475"/>
                <a:gd name="T66" fmla="*/ 2147483647 w 365"/>
                <a:gd name="T67" fmla="*/ 2147483647 h 475"/>
                <a:gd name="T68" fmla="*/ 2147483647 w 365"/>
                <a:gd name="T69" fmla="*/ 2147483647 h 475"/>
                <a:gd name="T70" fmla="*/ 2147483647 w 365"/>
                <a:gd name="T71" fmla="*/ 2147483647 h 475"/>
                <a:gd name="T72" fmla="*/ 2147483647 w 365"/>
                <a:gd name="T73" fmla="*/ 2147483647 h 475"/>
                <a:gd name="T74" fmla="*/ 2147483647 w 365"/>
                <a:gd name="T75" fmla="*/ 2147483647 h 475"/>
                <a:gd name="T76" fmla="*/ 2147483647 w 365"/>
                <a:gd name="T77" fmla="*/ 2147483647 h 475"/>
                <a:gd name="T78" fmla="*/ 2147483647 w 365"/>
                <a:gd name="T79" fmla="*/ 2147483647 h 475"/>
                <a:gd name="T80" fmla="*/ 2147483647 w 365"/>
                <a:gd name="T81" fmla="*/ 2147483647 h 47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65"/>
                <a:gd name="T124" fmla="*/ 0 h 475"/>
                <a:gd name="T125" fmla="*/ 365 w 365"/>
                <a:gd name="T126" fmla="*/ 475 h 47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65" h="475">
                  <a:moveTo>
                    <a:pt x="266" y="149"/>
                  </a:moveTo>
                  <a:lnTo>
                    <a:pt x="266" y="149"/>
                  </a:lnTo>
                  <a:lnTo>
                    <a:pt x="255" y="150"/>
                  </a:lnTo>
                  <a:lnTo>
                    <a:pt x="244" y="151"/>
                  </a:lnTo>
                  <a:lnTo>
                    <a:pt x="233" y="153"/>
                  </a:lnTo>
                  <a:lnTo>
                    <a:pt x="224" y="157"/>
                  </a:lnTo>
                  <a:lnTo>
                    <a:pt x="214" y="160"/>
                  </a:lnTo>
                  <a:lnTo>
                    <a:pt x="206" y="164"/>
                  </a:lnTo>
                  <a:lnTo>
                    <a:pt x="197" y="168"/>
                  </a:lnTo>
                  <a:lnTo>
                    <a:pt x="189" y="174"/>
                  </a:lnTo>
                  <a:lnTo>
                    <a:pt x="176" y="184"/>
                  </a:lnTo>
                  <a:lnTo>
                    <a:pt x="164" y="196"/>
                  </a:lnTo>
                  <a:lnTo>
                    <a:pt x="154" y="208"/>
                  </a:lnTo>
                  <a:lnTo>
                    <a:pt x="147" y="220"/>
                  </a:lnTo>
                  <a:lnTo>
                    <a:pt x="147" y="0"/>
                  </a:lnTo>
                  <a:lnTo>
                    <a:pt x="139" y="2"/>
                  </a:lnTo>
                  <a:lnTo>
                    <a:pt x="0" y="19"/>
                  </a:lnTo>
                  <a:lnTo>
                    <a:pt x="0" y="43"/>
                  </a:lnTo>
                  <a:lnTo>
                    <a:pt x="7" y="43"/>
                  </a:lnTo>
                  <a:lnTo>
                    <a:pt x="21" y="45"/>
                  </a:lnTo>
                  <a:lnTo>
                    <a:pt x="32" y="47"/>
                  </a:lnTo>
                  <a:lnTo>
                    <a:pt x="42" y="51"/>
                  </a:lnTo>
                  <a:lnTo>
                    <a:pt x="45" y="53"/>
                  </a:lnTo>
                  <a:lnTo>
                    <a:pt x="48" y="55"/>
                  </a:lnTo>
                  <a:lnTo>
                    <a:pt x="52" y="58"/>
                  </a:lnTo>
                  <a:lnTo>
                    <a:pt x="54" y="62"/>
                  </a:lnTo>
                  <a:lnTo>
                    <a:pt x="57" y="71"/>
                  </a:lnTo>
                  <a:lnTo>
                    <a:pt x="58" y="83"/>
                  </a:lnTo>
                  <a:lnTo>
                    <a:pt x="59" y="98"/>
                  </a:lnTo>
                  <a:lnTo>
                    <a:pt x="59" y="475"/>
                  </a:lnTo>
                  <a:lnTo>
                    <a:pt x="147" y="475"/>
                  </a:lnTo>
                  <a:lnTo>
                    <a:pt x="147" y="313"/>
                  </a:lnTo>
                  <a:lnTo>
                    <a:pt x="147" y="302"/>
                  </a:lnTo>
                  <a:lnTo>
                    <a:pt x="149" y="291"/>
                  </a:lnTo>
                  <a:lnTo>
                    <a:pt x="151" y="281"/>
                  </a:lnTo>
                  <a:lnTo>
                    <a:pt x="154" y="271"/>
                  </a:lnTo>
                  <a:lnTo>
                    <a:pt x="158" y="261"/>
                  </a:lnTo>
                  <a:lnTo>
                    <a:pt x="163" y="253"/>
                  </a:lnTo>
                  <a:lnTo>
                    <a:pt x="168" y="244"/>
                  </a:lnTo>
                  <a:lnTo>
                    <a:pt x="173" y="237"/>
                  </a:lnTo>
                  <a:lnTo>
                    <a:pt x="180" y="230"/>
                  </a:lnTo>
                  <a:lnTo>
                    <a:pt x="186" y="224"/>
                  </a:lnTo>
                  <a:lnTo>
                    <a:pt x="193" y="220"/>
                  </a:lnTo>
                  <a:lnTo>
                    <a:pt x="200" y="214"/>
                  </a:lnTo>
                  <a:lnTo>
                    <a:pt x="208" y="211"/>
                  </a:lnTo>
                  <a:lnTo>
                    <a:pt x="214" y="209"/>
                  </a:lnTo>
                  <a:lnTo>
                    <a:pt x="222" y="207"/>
                  </a:lnTo>
                  <a:lnTo>
                    <a:pt x="229" y="207"/>
                  </a:lnTo>
                  <a:lnTo>
                    <a:pt x="238" y="207"/>
                  </a:lnTo>
                  <a:lnTo>
                    <a:pt x="245" y="208"/>
                  </a:lnTo>
                  <a:lnTo>
                    <a:pt x="251" y="210"/>
                  </a:lnTo>
                  <a:lnTo>
                    <a:pt x="257" y="213"/>
                  </a:lnTo>
                  <a:lnTo>
                    <a:pt x="262" y="216"/>
                  </a:lnTo>
                  <a:lnTo>
                    <a:pt x="265" y="220"/>
                  </a:lnTo>
                  <a:lnTo>
                    <a:pt x="269" y="224"/>
                  </a:lnTo>
                  <a:lnTo>
                    <a:pt x="272" y="229"/>
                  </a:lnTo>
                  <a:lnTo>
                    <a:pt x="275" y="240"/>
                  </a:lnTo>
                  <a:lnTo>
                    <a:pt x="277" y="251"/>
                  </a:lnTo>
                  <a:lnTo>
                    <a:pt x="277" y="264"/>
                  </a:lnTo>
                  <a:lnTo>
                    <a:pt x="277" y="275"/>
                  </a:lnTo>
                  <a:lnTo>
                    <a:pt x="277" y="475"/>
                  </a:lnTo>
                  <a:lnTo>
                    <a:pt x="365" y="475"/>
                  </a:lnTo>
                  <a:lnTo>
                    <a:pt x="365" y="266"/>
                  </a:lnTo>
                  <a:lnTo>
                    <a:pt x="365" y="251"/>
                  </a:lnTo>
                  <a:lnTo>
                    <a:pt x="364" y="232"/>
                  </a:lnTo>
                  <a:lnTo>
                    <a:pt x="363" y="223"/>
                  </a:lnTo>
                  <a:lnTo>
                    <a:pt x="360" y="213"/>
                  </a:lnTo>
                  <a:lnTo>
                    <a:pt x="357" y="204"/>
                  </a:lnTo>
                  <a:lnTo>
                    <a:pt x="353" y="194"/>
                  </a:lnTo>
                  <a:lnTo>
                    <a:pt x="348" y="185"/>
                  </a:lnTo>
                  <a:lnTo>
                    <a:pt x="341" y="177"/>
                  </a:lnTo>
                  <a:lnTo>
                    <a:pt x="333" y="169"/>
                  </a:lnTo>
                  <a:lnTo>
                    <a:pt x="323" y="163"/>
                  </a:lnTo>
                  <a:lnTo>
                    <a:pt x="312" y="158"/>
                  </a:lnTo>
                  <a:lnTo>
                    <a:pt x="300" y="153"/>
                  </a:lnTo>
                  <a:lnTo>
                    <a:pt x="284" y="150"/>
                  </a:lnTo>
                  <a:lnTo>
                    <a:pt x="266" y="149"/>
                  </a:lnTo>
                  <a:close/>
                </a:path>
              </a:pathLst>
            </a:custGeom>
            <a:solidFill>
              <a:srgbClr val="1A1A1A"/>
            </a:solidFill>
            <a:ln w="9525" algn="ctr">
              <a:noFill/>
              <a:miter lim="800000"/>
              <a:headEnd/>
              <a:tailEnd/>
            </a:ln>
            <a:effectLst/>
          </p:spPr>
          <p:txBody>
            <a:bodyPr wrap="none" lIns="90000" tIns="46800" rIns="90000" bIns="46800" anchor="ctr"/>
            <a:lstStyle/>
            <a:p>
              <a:pPr algn="l" rtl="0" fontAlgn="auto">
                <a:lnSpc>
                  <a:spcPct val="90000"/>
                </a:lnSpc>
                <a:spcBef>
                  <a:spcPts val="0"/>
                </a:spcBef>
                <a:spcAft>
                  <a:spcPts val="0"/>
                </a:spcAft>
                <a:defRPr/>
              </a:pPr>
              <a:endParaRPr kumimoji="0" lang="ja-JP" altLang="en-US" sz="1800" kern="0">
                <a:solidFill>
                  <a:sysClr val="windowText" lastClr="000000"/>
                </a:solidFill>
                <a:latin typeface="HGPｺﾞｼｯｸE" pitchFamily="50" charset="-128"/>
                <a:ea typeface="HGPｺﾞｼｯｸE" pitchFamily="50" charset="-128"/>
                <a:cs typeface="+mn-cs"/>
              </a:endParaRPr>
            </a:p>
          </p:txBody>
        </p:sp>
        <p:sp>
          <p:nvSpPr>
            <p:cNvPr id="53" name="Freeform 38"/>
            <p:cNvSpPr>
              <a:spLocks noEditPoints="1"/>
            </p:cNvSpPr>
            <p:nvPr/>
          </p:nvSpPr>
          <p:spPr bwMode="auto">
            <a:xfrm>
              <a:off x="7850188" y="949204"/>
              <a:ext cx="114300" cy="120650"/>
            </a:xfrm>
            <a:custGeom>
              <a:avLst/>
              <a:gdLst>
                <a:gd name="T0" fmla="*/ 2147483647 w 310"/>
                <a:gd name="T1" fmla="*/ 2147483647 h 334"/>
                <a:gd name="T2" fmla="*/ 2147483647 w 310"/>
                <a:gd name="T3" fmla="*/ 2147483647 h 334"/>
                <a:gd name="T4" fmla="*/ 2147483647 w 310"/>
                <a:gd name="T5" fmla="*/ 2147483647 h 334"/>
                <a:gd name="T6" fmla="*/ 2147483647 w 310"/>
                <a:gd name="T7" fmla="*/ 2147483647 h 334"/>
                <a:gd name="T8" fmla="*/ 2147483647 w 310"/>
                <a:gd name="T9" fmla="*/ 2147483647 h 334"/>
                <a:gd name="T10" fmla="*/ 2147483647 w 310"/>
                <a:gd name="T11" fmla="*/ 2147483647 h 334"/>
                <a:gd name="T12" fmla="*/ 2147483647 w 310"/>
                <a:gd name="T13" fmla="*/ 2147483647 h 334"/>
                <a:gd name="T14" fmla="*/ 2147483647 w 310"/>
                <a:gd name="T15" fmla="*/ 2147483647 h 334"/>
                <a:gd name="T16" fmla="*/ 2147483647 w 310"/>
                <a:gd name="T17" fmla="*/ 2147483647 h 334"/>
                <a:gd name="T18" fmla="*/ 2147483647 w 310"/>
                <a:gd name="T19" fmla="*/ 2147483647 h 334"/>
                <a:gd name="T20" fmla="*/ 2147483647 w 310"/>
                <a:gd name="T21" fmla="*/ 2147483647 h 334"/>
                <a:gd name="T22" fmla="*/ 2147483647 w 310"/>
                <a:gd name="T23" fmla="*/ 2147483647 h 334"/>
                <a:gd name="T24" fmla="*/ 2147483647 w 310"/>
                <a:gd name="T25" fmla="*/ 2147483647 h 334"/>
                <a:gd name="T26" fmla="*/ 2147483647 w 310"/>
                <a:gd name="T27" fmla="*/ 2147483647 h 334"/>
                <a:gd name="T28" fmla="*/ 2147483647 w 310"/>
                <a:gd name="T29" fmla="*/ 2147483647 h 334"/>
                <a:gd name="T30" fmla="*/ 2147483647 w 310"/>
                <a:gd name="T31" fmla="*/ 2147483647 h 334"/>
                <a:gd name="T32" fmla="*/ 2147483647 w 310"/>
                <a:gd name="T33" fmla="*/ 2147483647 h 334"/>
                <a:gd name="T34" fmla="*/ 2147483647 w 310"/>
                <a:gd name="T35" fmla="*/ 2147483647 h 334"/>
                <a:gd name="T36" fmla="*/ 2147483647 w 310"/>
                <a:gd name="T37" fmla="*/ 2147483647 h 334"/>
                <a:gd name="T38" fmla="*/ 2147483647 w 310"/>
                <a:gd name="T39" fmla="*/ 2147483647 h 334"/>
                <a:gd name="T40" fmla="*/ 2147483647 w 310"/>
                <a:gd name="T41" fmla="*/ 2147483647 h 334"/>
                <a:gd name="T42" fmla="*/ 2147483647 w 310"/>
                <a:gd name="T43" fmla="*/ 2147483647 h 334"/>
                <a:gd name="T44" fmla="*/ 2147483647 w 310"/>
                <a:gd name="T45" fmla="*/ 2147483647 h 334"/>
                <a:gd name="T46" fmla="*/ 2147483647 w 310"/>
                <a:gd name="T47" fmla="*/ 0 h 334"/>
                <a:gd name="T48" fmla="*/ 2147483647 w 310"/>
                <a:gd name="T49" fmla="*/ 2147483647 h 334"/>
                <a:gd name="T50" fmla="*/ 2147483647 w 310"/>
                <a:gd name="T51" fmla="*/ 2147483647 h 334"/>
                <a:gd name="T52" fmla="*/ 2147483647 w 310"/>
                <a:gd name="T53" fmla="*/ 2147483647 h 334"/>
                <a:gd name="T54" fmla="*/ 2147483647 w 310"/>
                <a:gd name="T55" fmla="*/ 2147483647 h 334"/>
                <a:gd name="T56" fmla="*/ 2147483647 w 310"/>
                <a:gd name="T57" fmla="*/ 2147483647 h 334"/>
                <a:gd name="T58" fmla="*/ 2147483647 w 310"/>
                <a:gd name="T59" fmla="*/ 2147483647 h 334"/>
                <a:gd name="T60" fmla="*/ 2147483647 w 310"/>
                <a:gd name="T61" fmla="*/ 2147483647 h 334"/>
                <a:gd name="T62" fmla="*/ 0 w 310"/>
                <a:gd name="T63" fmla="*/ 2147483647 h 334"/>
                <a:gd name="T64" fmla="*/ 2147483647 w 310"/>
                <a:gd name="T65" fmla="*/ 2147483647 h 334"/>
                <a:gd name="T66" fmla="*/ 2147483647 w 310"/>
                <a:gd name="T67" fmla="*/ 2147483647 h 334"/>
                <a:gd name="T68" fmla="*/ 2147483647 w 310"/>
                <a:gd name="T69" fmla="*/ 2147483647 h 334"/>
                <a:gd name="T70" fmla="*/ 2147483647 w 310"/>
                <a:gd name="T71" fmla="*/ 2147483647 h 334"/>
                <a:gd name="T72" fmla="*/ 2147483647 w 310"/>
                <a:gd name="T73" fmla="*/ 2147483647 h 334"/>
                <a:gd name="T74" fmla="*/ 2147483647 w 310"/>
                <a:gd name="T75" fmla="*/ 2147483647 h 334"/>
                <a:gd name="T76" fmla="*/ 2147483647 w 310"/>
                <a:gd name="T77" fmla="*/ 2147483647 h 334"/>
                <a:gd name="T78" fmla="*/ 2147483647 w 310"/>
                <a:gd name="T79" fmla="*/ 2147483647 h 334"/>
                <a:gd name="T80" fmla="*/ 2147483647 w 310"/>
                <a:gd name="T81" fmla="*/ 2147483647 h 334"/>
                <a:gd name="T82" fmla="*/ 2147483647 w 310"/>
                <a:gd name="T83" fmla="*/ 2147483647 h 334"/>
                <a:gd name="T84" fmla="*/ 2147483647 w 310"/>
                <a:gd name="T85" fmla="*/ 2147483647 h 334"/>
                <a:gd name="T86" fmla="*/ 2147483647 w 310"/>
                <a:gd name="T87" fmla="*/ 2147483647 h 334"/>
                <a:gd name="T88" fmla="*/ 2147483647 w 310"/>
                <a:gd name="T89" fmla="*/ 2147483647 h 334"/>
                <a:gd name="T90" fmla="*/ 2147483647 w 310"/>
                <a:gd name="T91" fmla="*/ 2147483647 h 334"/>
                <a:gd name="T92" fmla="*/ 2147483647 w 310"/>
                <a:gd name="T93" fmla="*/ 2147483647 h 334"/>
                <a:gd name="T94" fmla="*/ 2147483647 w 310"/>
                <a:gd name="T95" fmla="*/ 2147483647 h 334"/>
                <a:gd name="T96" fmla="*/ 2147483647 w 310"/>
                <a:gd name="T97" fmla="*/ 2147483647 h 334"/>
                <a:gd name="T98" fmla="*/ 2147483647 w 310"/>
                <a:gd name="T99" fmla="*/ 2147483647 h 334"/>
                <a:gd name="T100" fmla="*/ 2147483647 w 310"/>
                <a:gd name="T101" fmla="*/ 2147483647 h 334"/>
                <a:gd name="T102" fmla="*/ 2147483647 w 310"/>
                <a:gd name="T103" fmla="*/ 2147483647 h 334"/>
                <a:gd name="T104" fmla="*/ 2147483647 w 310"/>
                <a:gd name="T105" fmla="*/ 2147483647 h 334"/>
                <a:gd name="T106" fmla="*/ 2147483647 w 310"/>
                <a:gd name="T107" fmla="*/ 2147483647 h 334"/>
                <a:gd name="T108" fmla="*/ 2147483647 w 310"/>
                <a:gd name="T109" fmla="*/ 2147483647 h 334"/>
                <a:gd name="T110" fmla="*/ 2147483647 w 310"/>
                <a:gd name="T111" fmla="*/ 2147483647 h 334"/>
                <a:gd name="T112" fmla="*/ 2147483647 w 310"/>
                <a:gd name="T113" fmla="*/ 2147483647 h 334"/>
                <a:gd name="T114" fmla="*/ 2147483647 w 310"/>
                <a:gd name="T115" fmla="*/ 2147483647 h 3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10"/>
                <a:gd name="T175" fmla="*/ 0 h 334"/>
                <a:gd name="T176" fmla="*/ 310 w 310"/>
                <a:gd name="T177" fmla="*/ 334 h 33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10" h="334">
                  <a:moveTo>
                    <a:pt x="162" y="35"/>
                  </a:moveTo>
                  <a:lnTo>
                    <a:pt x="162" y="35"/>
                  </a:lnTo>
                  <a:lnTo>
                    <a:pt x="170" y="35"/>
                  </a:lnTo>
                  <a:lnTo>
                    <a:pt x="178" y="36"/>
                  </a:lnTo>
                  <a:lnTo>
                    <a:pt x="184" y="39"/>
                  </a:lnTo>
                  <a:lnTo>
                    <a:pt x="190" y="41"/>
                  </a:lnTo>
                  <a:lnTo>
                    <a:pt x="196" y="44"/>
                  </a:lnTo>
                  <a:lnTo>
                    <a:pt x="201" y="47"/>
                  </a:lnTo>
                  <a:lnTo>
                    <a:pt x="205" y="51"/>
                  </a:lnTo>
                  <a:lnTo>
                    <a:pt x="209" y="56"/>
                  </a:lnTo>
                  <a:lnTo>
                    <a:pt x="215" y="66"/>
                  </a:lnTo>
                  <a:lnTo>
                    <a:pt x="218" y="77"/>
                  </a:lnTo>
                  <a:lnTo>
                    <a:pt x="220" y="88"/>
                  </a:lnTo>
                  <a:lnTo>
                    <a:pt x="221" y="100"/>
                  </a:lnTo>
                  <a:lnTo>
                    <a:pt x="96" y="100"/>
                  </a:lnTo>
                  <a:lnTo>
                    <a:pt x="97" y="91"/>
                  </a:lnTo>
                  <a:lnTo>
                    <a:pt x="101" y="80"/>
                  </a:lnTo>
                  <a:lnTo>
                    <a:pt x="105" y="70"/>
                  </a:lnTo>
                  <a:lnTo>
                    <a:pt x="111" y="59"/>
                  </a:lnTo>
                  <a:lnTo>
                    <a:pt x="116" y="55"/>
                  </a:lnTo>
                  <a:lnTo>
                    <a:pt x="120" y="49"/>
                  </a:lnTo>
                  <a:lnTo>
                    <a:pt x="125" y="46"/>
                  </a:lnTo>
                  <a:lnTo>
                    <a:pt x="131" y="42"/>
                  </a:lnTo>
                  <a:lnTo>
                    <a:pt x="137" y="40"/>
                  </a:lnTo>
                  <a:lnTo>
                    <a:pt x="144" y="38"/>
                  </a:lnTo>
                  <a:lnTo>
                    <a:pt x="153" y="35"/>
                  </a:lnTo>
                  <a:lnTo>
                    <a:pt x="162" y="35"/>
                  </a:lnTo>
                  <a:close/>
                  <a:moveTo>
                    <a:pt x="310" y="133"/>
                  </a:moveTo>
                  <a:lnTo>
                    <a:pt x="310" y="133"/>
                  </a:lnTo>
                  <a:lnTo>
                    <a:pt x="309" y="117"/>
                  </a:lnTo>
                  <a:lnTo>
                    <a:pt x="307" y="102"/>
                  </a:lnTo>
                  <a:lnTo>
                    <a:pt x="305" y="88"/>
                  </a:lnTo>
                  <a:lnTo>
                    <a:pt x="300" y="75"/>
                  </a:lnTo>
                  <a:lnTo>
                    <a:pt x="295" y="63"/>
                  </a:lnTo>
                  <a:lnTo>
                    <a:pt x="289" y="52"/>
                  </a:lnTo>
                  <a:lnTo>
                    <a:pt x="281" y="43"/>
                  </a:lnTo>
                  <a:lnTo>
                    <a:pt x="273" y="33"/>
                  </a:lnTo>
                  <a:lnTo>
                    <a:pt x="263" y="26"/>
                  </a:lnTo>
                  <a:lnTo>
                    <a:pt x="252" y="19"/>
                  </a:lnTo>
                  <a:lnTo>
                    <a:pt x="241" y="13"/>
                  </a:lnTo>
                  <a:lnTo>
                    <a:pt x="228" y="9"/>
                  </a:lnTo>
                  <a:lnTo>
                    <a:pt x="214" y="5"/>
                  </a:lnTo>
                  <a:lnTo>
                    <a:pt x="198" y="2"/>
                  </a:lnTo>
                  <a:lnTo>
                    <a:pt x="182" y="1"/>
                  </a:lnTo>
                  <a:lnTo>
                    <a:pt x="165" y="0"/>
                  </a:lnTo>
                  <a:lnTo>
                    <a:pt x="144" y="1"/>
                  </a:lnTo>
                  <a:lnTo>
                    <a:pt x="126" y="3"/>
                  </a:lnTo>
                  <a:lnTo>
                    <a:pt x="109" y="5"/>
                  </a:lnTo>
                  <a:lnTo>
                    <a:pt x="93" y="10"/>
                  </a:lnTo>
                  <a:lnTo>
                    <a:pt x="78" y="16"/>
                  </a:lnTo>
                  <a:lnTo>
                    <a:pt x="64" y="23"/>
                  </a:lnTo>
                  <a:lnTo>
                    <a:pt x="53" y="30"/>
                  </a:lnTo>
                  <a:lnTo>
                    <a:pt x="42" y="40"/>
                  </a:lnTo>
                  <a:lnTo>
                    <a:pt x="32" y="50"/>
                  </a:lnTo>
                  <a:lnTo>
                    <a:pt x="24" y="61"/>
                  </a:lnTo>
                  <a:lnTo>
                    <a:pt x="16" y="74"/>
                  </a:lnTo>
                  <a:lnTo>
                    <a:pt x="11" y="88"/>
                  </a:lnTo>
                  <a:lnTo>
                    <a:pt x="7" y="104"/>
                  </a:lnTo>
                  <a:lnTo>
                    <a:pt x="3" y="120"/>
                  </a:lnTo>
                  <a:lnTo>
                    <a:pt x="1" y="137"/>
                  </a:lnTo>
                  <a:lnTo>
                    <a:pt x="0" y="156"/>
                  </a:lnTo>
                  <a:lnTo>
                    <a:pt x="1" y="177"/>
                  </a:lnTo>
                  <a:lnTo>
                    <a:pt x="3" y="196"/>
                  </a:lnTo>
                  <a:lnTo>
                    <a:pt x="8" y="214"/>
                  </a:lnTo>
                  <a:lnTo>
                    <a:pt x="13" y="231"/>
                  </a:lnTo>
                  <a:lnTo>
                    <a:pt x="20" y="247"/>
                  </a:lnTo>
                  <a:lnTo>
                    <a:pt x="29" y="261"/>
                  </a:lnTo>
                  <a:lnTo>
                    <a:pt x="40" y="275"/>
                  </a:lnTo>
                  <a:lnTo>
                    <a:pt x="51" y="287"/>
                  </a:lnTo>
                  <a:lnTo>
                    <a:pt x="64" y="297"/>
                  </a:lnTo>
                  <a:lnTo>
                    <a:pt x="78" y="307"/>
                  </a:lnTo>
                  <a:lnTo>
                    <a:pt x="94" y="316"/>
                  </a:lnTo>
                  <a:lnTo>
                    <a:pt x="110" y="322"/>
                  </a:lnTo>
                  <a:lnTo>
                    <a:pt x="129" y="327"/>
                  </a:lnTo>
                  <a:lnTo>
                    <a:pt x="149" y="331"/>
                  </a:lnTo>
                  <a:lnTo>
                    <a:pt x="169" y="333"/>
                  </a:lnTo>
                  <a:lnTo>
                    <a:pt x="190" y="334"/>
                  </a:lnTo>
                  <a:lnTo>
                    <a:pt x="210" y="334"/>
                  </a:lnTo>
                  <a:lnTo>
                    <a:pt x="227" y="332"/>
                  </a:lnTo>
                  <a:lnTo>
                    <a:pt x="244" y="329"/>
                  </a:lnTo>
                  <a:lnTo>
                    <a:pt x="258" y="327"/>
                  </a:lnTo>
                  <a:lnTo>
                    <a:pt x="282" y="321"/>
                  </a:lnTo>
                  <a:lnTo>
                    <a:pt x="297" y="316"/>
                  </a:lnTo>
                  <a:lnTo>
                    <a:pt x="303" y="314"/>
                  </a:lnTo>
                  <a:lnTo>
                    <a:pt x="303" y="272"/>
                  </a:lnTo>
                  <a:lnTo>
                    <a:pt x="294" y="275"/>
                  </a:lnTo>
                  <a:lnTo>
                    <a:pt x="281" y="279"/>
                  </a:lnTo>
                  <a:lnTo>
                    <a:pt x="265" y="282"/>
                  </a:lnTo>
                  <a:lnTo>
                    <a:pt x="247" y="285"/>
                  </a:lnTo>
                  <a:lnTo>
                    <a:pt x="226" y="286"/>
                  </a:lnTo>
                  <a:lnTo>
                    <a:pt x="210" y="285"/>
                  </a:lnTo>
                  <a:lnTo>
                    <a:pt x="194" y="282"/>
                  </a:lnTo>
                  <a:lnTo>
                    <a:pt x="180" y="278"/>
                  </a:lnTo>
                  <a:lnTo>
                    <a:pt x="167" y="273"/>
                  </a:lnTo>
                  <a:lnTo>
                    <a:pt x="155" y="265"/>
                  </a:lnTo>
                  <a:lnTo>
                    <a:pt x="144" y="258"/>
                  </a:lnTo>
                  <a:lnTo>
                    <a:pt x="135" y="248"/>
                  </a:lnTo>
                  <a:lnTo>
                    <a:pt x="126" y="239"/>
                  </a:lnTo>
                  <a:lnTo>
                    <a:pt x="120" y="228"/>
                  </a:lnTo>
                  <a:lnTo>
                    <a:pt x="113" y="216"/>
                  </a:lnTo>
                  <a:lnTo>
                    <a:pt x="108" y="203"/>
                  </a:lnTo>
                  <a:lnTo>
                    <a:pt x="104" y="192"/>
                  </a:lnTo>
                  <a:lnTo>
                    <a:pt x="101" y="178"/>
                  </a:lnTo>
                  <a:lnTo>
                    <a:pt x="98" y="165"/>
                  </a:lnTo>
                  <a:lnTo>
                    <a:pt x="96" y="152"/>
                  </a:lnTo>
                  <a:lnTo>
                    <a:pt x="95" y="139"/>
                  </a:lnTo>
                  <a:lnTo>
                    <a:pt x="310" y="139"/>
                  </a:lnTo>
                  <a:lnTo>
                    <a:pt x="310" y="133"/>
                  </a:lnTo>
                  <a:close/>
                </a:path>
              </a:pathLst>
            </a:custGeom>
            <a:solidFill>
              <a:srgbClr val="1A1A1A"/>
            </a:solidFill>
            <a:ln w="9525" algn="ctr">
              <a:noFill/>
              <a:miter lim="800000"/>
              <a:headEnd/>
              <a:tailEnd/>
            </a:ln>
            <a:effectLst/>
          </p:spPr>
          <p:txBody>
            <a:bodyPr wrap="none" lIns="90000" tIns="46800" rIns="90000" bIns="46800" anchor="ctr"/>
            <a:lstStyle/>
            <a:p>
              <a:pPr algn="l" rtl="0" fontAlgn="auto">
                <a:lnSpc>
                  <a:spcPct val="90000"/>
                </a:lnSpc>
                <a:spcBef>
                  <a:spcPts val="0"/>
                </a:spcBef>
                <a:spcAft>
                  <a:spcPts val="0"/>
                </a:spcAft>
                <a:defRPr/>
              </a:pPr>
              <a:endParaRPr kumimoji="0" lang="ja-JP" altLang="en-US" sz="1800" kern="0">
                <a:solidFill>
                  <a:sysClr val="windowText" lastClr="000000"/>
                </a:solidFill>
                <a:latin typeface="HGPｺﾞｼｯｸE" pitchFamily="50" charset="-128"/>
                <a:ea typeface="HGPｺﾞｼｯｸE" pitchFamily="50" charset="-128"/>
                <a:cs typeface="+mn-cs"/>
              </a:endParaRPr>
            </a:p>
          </p:txBody>
        </p:sp>
        <p:sp>
          <p:nvSpPr>
            <p:cNvPr id="54" name="Freeform 41"/>
            <p:cNvSpPr>
              <a:spLocks/>
            </p:cNvSpPr>
            <p:nvPr/>
          </p:nvSpPr>
          <p:spPr bwMode="auto">
            <a:xfrm>
              <a:off x="7583488" y="915866"/>
              <a:ext cx="88900" cy="153988"/>
            </a:xfrm>
            <a:custGeom>
              <a:avLst/>
              <a:gdLst>
                <a:gd name="T0" fmla="*/ 2147483647 w 245"/>
                <a:gd name="T1" fmla="*/ 0 h 426"/>
                <a:gd name="T2" fmla="*/ 2147483647 w 245"/>
                <a:gd name="T3" fmla="*/ 0 h 426"/>
                <a:gd name="T4" fmla="*/ 2147483647 w 245"/>
                <a:gd name="T5" fmla="*/ 2147483647 h 426"/>
                <a:gd name="T6" fmla="*/ 2147483647 w 245"/>
                <a:gd name="T7" fmla="*/ 2147483647 h 426"/>
                <a:gd name="T8" fmla="*/ 0 w 245"/>
                <a:gd name="T9" fmla="*/ 2147483647 h 426"/>
                <a:gd name="T10" fmla="*/ 0 w 245"/>
                <a:gd name="T11" fmla="*/ 2147483647 h 426"/>
                <a:gd name="T12" fmla="*/ 0 w 245"/>
                <a:gd name="T13" fmla="*/ 2147483647 h 426"/>
                <a:gd name="T14" fmla="*/ 2147483647 w 245"/>
                <a:gd name="T15" fmla="*/ 2147483647 h 426"/>
                <a:gd name="T16" fmla="*/ 2147483647 w 245"/>
                <a:gd name="T17" fmla="*/ 2147483647 h 426"/>
                <a:gd name="T18" fmla="*/ 2147483647 w 245"/>
                <a:gd name="T19" fmla="*/ 2147483647 h 426"/>
                <a:gd name="T20" fmla="*/ 2147483647 w 245"/>
                <a:gd name="T21" fmla="*/ 2147483647 h 426"/>
                <a:gd name="T22" fmla="*/ 2147483647 w 245"/>
                <a:gd name="T23" fmla="*/ 2147483647 h 426"/>
                <a:gd name="T24" fmla="*/ 2147483647 w 245"/>
                <a:gd name="T25" fmla="*/ 2147483647 h 426"/>
                <a:gd name="T26" fmla="*/ 2147483647 w 245"/>
                <a:gd name="T27" fmla="*/ 2147483647 h 426"/>
                <a:gd name="T28" fmla="*/ 2147483647 w 245"/>
                <a:gd name="T29" fmla="*/ 2147483647 h 426"/>
                <a:gd name="T30" fmla="*/ 2147483647 w 245"/>
                <a:gd name="T31" fmla="*/ 2147483647 h 426"/>
                <a:gd name="T32" fmla="*/ 2147483647 w 245"/>
                <a:gd name="T33" fmla="*/ 2147483647 h 426"/>
                <a:gd name="T34" fmla="*/ 2147483647 w 245"/>
                <a:gd name="T35" fmla="*/ 2147483647 h 426"/>
                <a:gd name="T36" fmla="*/ 2147483647 w 245"/>
                <a:gd name="T37" fmla="*/ 2147483647 h 426"/>
                <a:gd name="T38" fmla="*/ 2147483647 w 245"/>
                <a:gd name="T39" fmla="*/ 2147483647 h 426"/>
                <a:gd name="T40" fmla="*/ 2147483647 w 245"/>
                <a:gd name="T41" fmla="*/ 2147483647 h 426"/>
                <a:gd name="T42" fmla="*/ 2147483647 w 245"/>
                <a:gd name="T43" fmla="*/ 2147483647 h 426"/>
                <a:gd name="T44" fmla="*/ 2147483647 w 245"/>
                <a:gd name="T45" fmla="*/ 2147483647 h 426"/>
                <a:gd name="T46" fmla="*/ 2147483647 w 245"/>
                <a:gd name="T47" fmla="*/ 2147483647 h 426"/>
                <a:gd name="T48" fmla="*/ 2147483647 w 245"/>
                <a:gd name="T49" fmla="*/ 2147483647 h 426"/>
                <a:gd name="T50" fmla="*/ 2147483647 w 245"/>
                <a:gd name="T51" fmla="*/ 2147483647 h 426"/>
                <a:gd name="T52" fmla="*/ 2147483647 w 245"/>
                <a:gd name="T53" fmla="*/ 2147483647 h 426"/>
                <a:gd name="T54" fmla="*/ 2147483647 w 245"/>
                <a:gd name="T55" fmla="*/ 2147483647 h 426"/>
                <a:gd name="T56" fmla="*/ 2147483647 w 245"/>
                <a:gd name="T57" fmla="*/ 2147483647 h 426"/>
                <a:gd name="T58" fmla="*/ 2147483647 w 245"/>
                <a:gd name="T59" fmla="*/ 2147483647 h 426"/>
                <a:gd name="T60" fmla="*/ 2147483647 w 245"/>
                <a:gd name="T61" fmla="*/ 2147483647 h 426"/>
                <a:gd name="T62" fmla="*/ 2147483647 w 245"/>
                <a:gd name="T63" fmla="*/ 2147483647 h 426"/>
                <a:gd name="T64" fmla="*/ 2147483647 w 245"/>
                <a:gd name="T65" fmla="*/ 2147483647 h 426"/>
                <a:gd name="T66" fmla="*/ 2147483647 w 245"/>
                <a:gd name="T67" fmla="*/ 2147483647 h 426"/>
                <a:gd name="T68" fmla="*/ 2147483647 w 245"/>
                <a:gd name="T69" fmla="*/ 2147483647 h 426"/>
                <a:gd name="T70" fmla="*/ 2147483647 w 245"/>
                <a:gd name="T71" fmla="*/ 2147483647 h 426"/>
                <a:gd name="T72" fmla="*/ 2147483647 w 245"/>
                <a:gd name="T73" fmla="*/ 2147483647 h 426"/>
                <a:gd name="T74" fmla="*/ 2147483647 w 245"/>
                <a:gd name="T75" fmla="*/ 2147483647 h 426"/>
                <a:gd name="T76" fmla="*/ 2147483647 w 245"/>
                <a:gd name="T77" fmla="*/ 2147483647 h 426"/>
                <a:gd name="T78" fmla="*/ 2147483647 w 245"/>
                <a:gd name="T79" fmla="*/ 2147483647 h 426"/>
                <a:gd name="T80" fmla="*/ 2147483647 w 245"/>
                <a:gd name="T81" fmla="*/ 2147483647 h 426"/>
                <a:gd name="T82" fmla="*/ 2147483647 w 245"/>
                <a:gd name="T83" fmla="*/ 2147483647 h 426"/>
                <a:gd name="T84" fmla="*/ 2147483647 w 245"/>
                <a:gd name="T85" fmla="*/ 2147483647 h 426"/>
                <a:gd name="T86" fmla="*/ 2147483647 w 245"/>
                <a:gd name="T87" fmla="*/ 2147483647 h 426"/>
                <a:gd name="T88" fmla="*/ 2147483647 w 245"/>
                <a:gd name="T89" fmla="*/ 2147483647 h 426"/>
                <a:gd name="T90" fmla="*/ 2147483647 w 245"/>
                <a:gd name="T91" fmla="*/ 2147483647 h 426"/>
                <a:gd name="T92" fmla="*/ 2147483647 w 245"/>
                <a:gd name="T93" fmla="*/ 2147483647 h 426"/>
                <a:gd name="T94" fmla="*/ 2147483647 w 245"/>
                <a:gd name="T95" fmla="*/ 2147483647 h 426"/>
                <a:gd name="T96" fmla="*/ 2147483647 w 245"/>
                <a:gd name="T97" fmla="*/ 2147483647 h 426"/>
                <a:gd name="T98" fmla="*/ 2147483647 w 245"/>
                <a:gd name="T99" fmla="*/ 2147483647 h 426"/>
                <a:gd name="T100" fmla="*/ 2147483647 w 245"/>
                <a:gd name="T101" fmla="*/ 2147483647 h 426"/>
                <a:gd name="T102" fmla="*/ 2147483647 w 245"/>
                <a:gd name="T103" fmla="*/ 2147483647 h 426"/>
                <a:gd name="T104" fmla="*/ 2147483647 w 245"/>
                <a:gd name="T105" fmla="*/ 2147483647 h 426"/>
                <a:gd name="T106" fmla="*/ 2147483647 w 245"/>
                <a:gd name="T107" fmla="*/ 2147483647 h 426"/>
                <a:gd name="T108" fmla="*/ 2147483647 w 245"/>
                <a:gd name="T109" fmla="*/ 2147483647 h 426"/>
                <a:gd name="T110" fmla="*/ 2147483647 w 245"/>
                <a:gd name="T111" fmla="*/ 0 h 426"/>
                <a:gd name="T112" fmla="*/ 2147483647 w 245"/>
                <a:gd name="T113" fmla="*/ 0 h 4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5"/>
                <a:gd name="T172" fmla="*/ 0 h 426"/>
                <a:gd name="T173" fmla="*/ 245 w 245"/>
                <a:gd name="T174" fmla="*/ 426 h 4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5" h="426">
                  <a:moveTo>
                    <a:pt x="59" y="0"/>
                  </a:moveTo>
                  <a:lnTo>
                    <a:pt x="59" y="0"/>
                  </a:lnTo>
                  <a:lnTo>
                    <a:pt x="59" y="100"/>
                  </a:lnTo>
                  <a:lnTo>
                    <a:pt x="0" y="100"/>
                  </a:lnTo>
                  <a:lnTo>
                    <a:pt x="0" y="139"/>
                  </a:lnTo>
                  <a:lnTo>
                    <a:pt x="59" y="139"/>
                  </a:lnTo>
                  <a:lnTo>
                    <a:pt x="59" y="335"/>
                  </a:lnTo>
                  <a:lnTo>
                    <a:pt x="59" y="350"/>
                  </a:lnTo>
                  <a:lnTo>
                    <a:pt x="61" y="363"/>
                  </a:lnTo>
                  <a:lnTo>
                    <a:pt x="64" y="374"/>
                  </a:lnTo>
                  <a:lnTo>
                    <a:pt x="69" y="385"/>
                  </a:lnTo>
                  <a:lnTo>
                    <a:pt x="74" y="394"/>
                  </a:lnTo>
                  <a:lnTo>
                    <a:pt x="79" y="401"/>
                  </a:lnTo>
                  <a:lnTo>
                    <a:pt x="87" y="408"/>
                  </a:lnTo>
                  <a:lnTo>
                    <a:pt x="94" y="412"/>
                  </a:lnTo>
                  <a:lnTo>
                    <a:pt x="103" y="416"/>
                  </a:lnTo>
                  <a:lnTo>
                    <a:pt x="112" y="419"/>
                  </a:lnTo>
                  <a:lnTo>
                    <a:pt x="122" y="421"/>
                  </a:lnTo>
                  <a:lnTo>
                    <a:pt x="133" y="424"/>
                  </a:lnTo>
                  <a:lnTo>
                    <a:pt x="155" y="426"/>
                  </a:lnTo>
                  <a:lnTo>
                    <a:pt x="179" y="426"/>
                  </a:lnTo>
                  <a:lnTo>
                    <a:pt x="191" y="426"/>
                  </a:lnTo>
                  <a:lnTo>
                    <a:pt x="204" y="425"/>
                  </a:lnTo>
                  <a:lnTo>
                    <a:pt x="231" y="420"/>
                  </a:lnTo>
                  <a:lnTo>
                    <a:pt x="235" y="420"/>
                  </a:lnTo>
                  <a:lnTo>
                    <a:pt x="235" y="381"/>
                  </a:lnTo>
                  <a:lnTo>
                    <a:pt x="228" y="382"/>
                  </a:lnTo>
                  <a:lnTo>
                    <a:pt x="216" y="384"/>
                  </a:lnTo>
                  <a:lnTo>
                    <a:pt x="202" y="385"/>
                  </a:lnTo>
                  <a:lnTo>
                    <a:pt x="184" y="384"/>
                  </a:lnTo>
                  <a:lnTo>
                    <a:pt x="171" y="382"/>
                  </a:lnTo>
                  <a:lnTo>
                    <a:pt x="166" y="380"/>
                  </a:lnTo>
                  <a:lnTo>
                    <a:pt x="162" y="378"/>
                  </a:lnTo>
                  <a:lnTo>
                    <a:pt x="157" y="374"/>
                  </a:lnTo>
                  <a:lnTo>
                    <a:pt x="154" y="371"/>
                  </a:lnTo>
                  <a:lnTo>
                    <a:pt x="152" y="368"/>
                  </a:lnTo>
                  <a:lnTo>
                    <a:pt x="150" y="363"/>
                  </a:lnTo>
                  <a:lnTo>
                    <a:pt x="148" y="353"/>
                  </a:lnTo>
                  <a:lnTo>
                    <a:pt x="147" y="340"/>
                  </a:lnTo>
                  <a:lnTo>
                    <a:pt x="147" y="324"/>
                  </a:lnTo>
                  <a:lnTo>
                    <a:pt x="147" y="139"/>
                  </a:lnTo>
                  <a:lnTo>
                    <a:pt x="245" y="139"/>
                  </a:lnTo>
                  <a:lnTo>
                    <a:pt x="245" y="100"/>
                  </a:lnTo>
                  <a:lnTo>
                    <a:pt x="147" y="100"/>
                  </a:lnTo>
                  <a:lnTo>
                    <a:pt x="147" y="0"/>
                  </a:lnTo>
                  <a:lnTo>
                    <a:pt x="59" y="0"/>
                  </a:lnTo>
                  <a:close/>
                </a:path>
              </a:pathLst>
            </a:custGeom>
            <a:solidFill>
              <a:srgbClr val="1A1A1A"/>
            </a:solidFill>
            <a:ln w="9525" algn="ctr">
              <a:noFill/>
              <a:miter lim="800000"/>
              <a:headEnd/>
              <a:tailEnd/>
            </a:ln>
            <a:effectLst/>
          </p:spPr>
          <p:txBody>
            <a:bodyPr wrap="none" lIns="90000" tIns="46800" rIns="90000" bIns="46800" anchor="ctr"/>
            <a:lstStyle/>
            <a:p>
              <a:pPr algn="l" rtl="0" fontAlgn="auto">
                <a:lnSpc>
                  <a:spcPct val="90000"/>
                </a:lnSpc>
                <a:spcBef>
                  <a:spcPts val="0"/>
                </a:spcBef>
                <a:spcAft>
                  <a:spcPts val="0"/>
                </a:spcAft>
                <a:defRPr/>
              </a:pPr>
              <a:endParaRPr kumimoji="0" lang="ja-JP" altLang="en-US" sz="1800" kern="0">
                <a:solidFill>
                  <a:sysClr val="windowText" lastClr="000000"/>
                </a:solidFill>
                <a:latin typeface="HGPｺﾞｼｯｸE" pitchFamily="50" charset="-128"/>
                <a:ea typeface="HGPｺﾞｼｯｸE" pitchFamily="50" charset="-128"/>
                <a:cs typeface="+mn-cs"/>
              </a:endParaRPr>
            </a:p>
          </p:txBody>
        </p:sp>
        <p:sp>
          <p:nvSpPr>
            <p:cNvPr id="55" name="Freeform 43"/>
            <p:cNvSpPr>
              <a:spLocks/>
            </p:cNvSpPr>
            <p:nvPr/>
          </p:nvSpPr>
          <p:spPr bwMode="auto">
            <a:xfrm>
              <a:off x="8045450" y="901579"/>
              <a:ext cx="192088" cy="166687"/>
            </a:xfrm>
            <a:custGeom>
              <a:avLst/>
              <a:gdLst>
                <a:gd name="T0" fmla="*/ 2147483647 w 525"/>
                <a:gd name="T1" fmla="*/ 0 h 455"/>
                <a:gd name="T2" fmla="*/ 2147483647 w 525"/>
                <a:gd name="T3" fmla="*/ 0 h 455"/>
                <a:gd name="T4" fmla="*/ 2147483647 w 525"/>
                <a:gd name="T5" fmla="*/ 0 h 455"/>
                <a:gd name="T6" fmla="*/ 2147483647 w 525"/>
                <a:gd name="T7" fmla="*/ 2147483647 h 455"/>
                <a:gd name="T8" fmla="*/ 2147483647 w 525"/>
                <a:gd name="T9" fmla="*/ 2147483647 h 455"/>
                <a:gd name="T10" fmla="*/ 2147483647 w 525"/>
                <a:gd name="T11" fmla="*/ 0 h 455"/>
                <a:gd name="T12" fmla="*/ 0 w 525"/>
                <a:gd name="T13" fmla="*/ 0 h 455"/>
                <a:gd name="T14" fmla="*/ 0 w 525"/>
                <a:gd name="T15" fmla="*/ 2147483647 h 455"/>
                <a:gd name="T16" fmla="*/ 2147483647 w 525"/>
                <a:gd name="T17" fmla="*/ 2147483647 h 455"/>
                <a:gd name="T18" fmla="*/ 2147483647 w 525"/>
                <a:gd name="T19" fmla="*/ 2147483647 h 455"/>
                <a:gd name="T20" fmla="*/ 2147483647 w 525"/>
                <a:gd name="T21" fmla="*/ 2147483647 h 455"/>
                <a:gd name="T22" fmla="*/ 2147483647 w 525"/>
                <a:gd name="T23" fmla="*/ 2147483647 h 455"/>
                <a:gd name="T24" fmla="*/ 2147483647 w 525"/>
                <a:gd name="T25" fmla="*/ 2147483647 h 455"/>
                <a:gd name="T26" fmla="*/ 2147483647 w 525"/>
                <a:gd name="T27" fmla="*/ 2147483647 h 455"/>
                <a:gd name="T28" fmla="*/ 2147483647 w 525"/>
                <a:gd name="T29" fmla="*/ 2147483647 h 455"/>
                <a:gd name="T30" fmla="*/ 2147483647 w 525"/>
                <a:gd name="T31" fmla="*/ 2147483647 h 455"/>
                <a:gd name="T32" fmla="*/ 2147483647 w 525"/>
                <a:gd name="T33" fmla="*/ 2147483647 h 455"/>
                <a:gd name="T34" fmla="*/ 2147483647 w 525"/>
                <a:gd name="T35" fmla="*/ 2147483647 h 455"/>
                <a:gd name="T36" fmla="*/ 2147483647 w 525"/>
                <a:gd name="T37" fmla="*/ 2147483647 h 455"/>
                <a:gd name="T38" fmla="*/ 2147483647 w 525"/>
                <a:gd name="T39" fmla="*/ 2147483647 h 455"/>
                <a:gd name="T40" fmla="*/ 2147483647 w 525"/>
                <a:gd name="T41" fmla="*/ 2147483647 h 455"/>
                <a:gd name="T42" fmla="*/ 2147483647 w 525"/>
                <a:gd name="T43" fmla="*/ 2147483647 h 455"/>
                <a:gd name="T44" fmla="*/ 2147483647 w 525"/>
                <a:gd name="T45" fmla="*/ 2147483647 h 455"/>
                <a:gd name="T46" fmla="*/ 2147483647 w 525"/>
                <a:gd name="T47" fmla="*/ 2147483647 h 455"/>
                <a:gd name="T48" fmla="*/ 2147483647 w 525"/>
                <a:gd name="T49" fmla="*/ 2147483647 h 455"/>
                <a:gd name="T50" fmla="*/ 2147483647 w 525"/>
                <a:gd name="T51" fmla="*/ 2147483647 h 455"/>
                <a:gd name="T52" fmla="*/ 2147483647 w 525"/>
                <a:gd name="T53" fmla="*/ 2147483647 h 455"/>
                <a:gd name="T54" fmla="*/ 2147483647 w 525"/>
                <a:gd name="T55" fmla="*/ 0 h 455"/>
                <a:gd name="T56" fmla="*/ 2147483647 w 525"/>
                <a:gd name="T57" fmla="*/ 0 h 45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25"/>
                <a:gd name="T88" fmla="*/ 0 h 455"/>
                <a:gd name="T89" fmla="*/ 525 w 525"/>
                <a:gd name="T90" fmla="*/ 455 h 455"/>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25" h="455">
                  <a:moveTo>
                    <a:pt x="519" y="0"/>
                  </a:moveTo>
                  <a:lnTo>
                    <a:pt x="431" y="0"/>
                  </a:lnTo>
                  <a:lnTo>
                    <a:pt x="431" y="346"/>
                  </a:lnTo>
                  <a:lnTo>
                    <a:pt x="202" y="0"/>
                  </a:lnTo>
                  <a:lnTo>
                    <a:pt x="0" y="0"/>
                  </a:lnTo>
                  <a:lnTo>
                    <a:pt x="0" y="25"/>
                  </a:lnTo>
                  <a:lnTo>
                    <a:pt x="17" y="29"/>
                  </a:lnTo>
                  <a:lnTo>
                    <a:pt x="36" y="32"/>
                  </a:lnTo>
                  <a:lnTo>
                    <a:pt x="49" y="35"/>
                  </a:lnTo>
                  <a:lnTo>
                    <a:pt x="59" y="38"/>
                  </a:lnTo>
                  <a:lnTo>
                    <a:pt x="63" y="40"/>
                  </a:lnTo>
                  <a:lnTo>
                    <a:pt x="67" y="44"/>
                  </a:lnTo>
                  <a:lnTo>
                    <a:pt x="69" y="47"/>
                  </a:lnTo>
                  <a:lnTo>
                    <a:pt x="71" y="50"/>
                  </a:lnTo>
                  <a:lnTo>
                    <a:pt x="74" y="60"/>
                  </a:lnTo>
                  <a:lnTo>
                    <a:pt x="75" y="72"/>
                  </a:lnTo>
                  <a:lnTo>
                    <a:pt x="75" y="90"/>
                  </a:lnTo>
                  <a:lnTo>
                    <a:pt x="75" y="455"/>
                  </a:lnTo>
                  <a:lnTo>
                    <a:pt x="169" y="455"/>
                  </a:lnTo>
                  <a:lnTo>
                    <a:pt x="169" y="93"/>
                  </a:lnTo>
                  <a:lnTo>
                    <a:pt x="408" y="455"/>
                  </a:lnTo>
                  <a:lnTo>
                    <a:pt x="525" y="455"/>
                  </a:lnTo>
                  <a:lnTo>
                    <a:pt x="525" y="0"/>
                  </a:lnTo>
                  <a:lnTo>
                    <a:pt x="519" y="0"/>
                  </a:lnTo>
                  <a:close/>
                </a:path>
              </a:pathLst>
            </a:custGeom>
            <a:solidFill>
              <a:srgbClr val="1A1A1A"/>
            </a:solidFill>
            <a:ln w="9525" algn="ctr">
              <a:noFill/>
              <a:miter lim="800000"/>
              <a:headEnd/>
              <a:tailEnd/>
            </a:ln>
            <a:effectLst/>
          </p:spPr>
          <p:txBody>
            <a:bodyPr wrap="none" lIns="90000" tIns="46800" rIns="90000" bIns="46800" anchor="ctr"/>
            <a:lstStyle/>
            <a:p>
              <a:pPr algn="l" rtl="0" fontAlgn="auto">
                <a:lnSpc>
                  <a:spcPct val="90000"/>
                </a:lnSpc>
                <a:spcBef>
                  <a:spcPts val="0"/>
                </a:spcBef>
                <a:spcAft>
                  <a:spcPts val="0"/>
                </a:spcAft>
                <a:defRPr/>
              </a:pPr>
              <a:endParaRPr kumimoji="0" lang="ja-JP" altLang="en-US" sz="1800" kern="0">
                <a:solidFill>
                  <a:sysClr val="windowText" lastClr="000000"/>
                </a:solidFill>
                <a:latin typeface="HGPｺﾞｼｯｸE" pitchFamily="50" charset="-128"/>
                <a:ea typeface="HGPｺﾞｼｯｸE" pitchFamily="50" charset="-128"/>
                <a:cs typeface="+mn-cs"/>
              </a:endParaRPr>
            </a:p>
          </p:txBody>
        </p:sp>
        <p:sp>
          <p:nvSpPr>
            <p:cNvPr id="56" name="Freeform 45"/>
            <p:cNvSpPr>
              <a:spLocks noEditPoints="1"/>
            </p:cNvSpPr>
            <p:nvPr/>
          </p:nvSpPr>
          <p:spPr bwMode="auto">
            <a:xfrm>
              <a:off x="8267700" y="949204"/>
              <a:ext cx="112713" cy="120650"/>
            </a:xfrm>
            <a:custGeom>
              <a:avLst/>
              <a:gdLst>
                <a:gd name="T0" fmla="*/ 2147483647 w 309"/>
                <a:gd name="T1" fmla="*/ 2147483647 h 334"/>
                <a:gd name="T2" fmla="*/ 2147483647 w 309"/>
                <a:gd name="T3" fmla="*/ 2147483647 h 334"/>
                <a:gd name="T4" fmla="*/ 2147483647 w 309"/>
                <a:gd name="T5" fmla="*/ 2147483647 h 334"/>
                <a:gd name="T6" fmla="*/ 2147483647 w 309"/>
                <a:gd name="T7" fmla="*/ 2147483647 h 334"/>
                <a:gd name="T8" fmla="*/ 2147483647 w 309"/>
                <a:gd name="T9" fmla="*/ 2147483647 h 334"/>
                <a:gd name="T10" fmla="*/ 2147483647 w 309"/>
                <a:gd name="T11" fmla="*/ 2147483647 h 334"/>
                <a:gd name="T12" fmla="*/ 2147483647 w 309"/>
                <a:gd name="T13" fmla="*/ 2147483647 h 334"/>
                <a:gd name="T14" fmla="*/ 2147483647 w 309"/>
                <a:gd name="T15" fmla="*/ 2147483647 h 334"/>
                <a:gd name="T16" fmla="*/ 2147483647 w 309"/>
                <a:gd name="T17" fmla="*/ 2147483647 h 334"/>
                <a:gd name="T18" fmla="*/ 2147483647 w 309"/>
                <a:gd name="T19" fmla="*/ 2147483647 h 334"/>
                <a:gd name="T20" fmla="*/ 2147483647 w 309"/>
                <a:gd name="T21" fmla="*/ 2147483647 h 334"/>
                <a:gd name="T22" fmla="*/ 2147483647 w 309"/>
                <a:gd name="T23" fmla="*/ 2147483647 h 334"/>
                <a:gd name="T24" fmla="*/ 2147483647 w 309"/>
                <a:gd name="T25" fmla="*/ 2147483647 h 334"/>
                <a:gd name="T26" fmla="*/ 2147483647 w 309"/>
                <a:gd name="T27" fmla="*/ 2147483647 h 334"/>
                <a:gd name="T28" fmla="*/ 2147483647 w 309"/>
                <a:gd name="T29" fmla="*/ 2147483647 h 334"/>
                <a:gd name="T30" fmla="*/ 2147483647 w 309"/>
                <a:gd name="T31" fmla="*/ 2147483647 h 334"/>
                <a:gd name="T32" fmla="*/ 2147483647 w 309"/>
                <a:gd name="T33" fmla="*/ 2147483647 h 334"/>
                <a:gd name="T34" fmla="*/ 2147483647 w 309"/>
                <a:gd name="T35" fmla="*/ 2147483647 h 334"/>
                <a:gd name="T36" fmla="*/ 2147483647 w 309"/>
                <a:gd name="T37" fmla="*/ 2147483647 h 334"/>
                <a:gd name="T38" fmla="*/ 2147483647 w 309"/>
                <a:gd name="T39" fmla="*/ 2147483647 h 334"/>
                <a:gd name="T40" fmla="*/ 2147483647 w 309"/>
                <a:gd name="T41" fmla="*/ 2147483647 h 334"/>
                <a:gd name="T42" fmla="*/ 2147483647 w 309"/>
                <a:gd name="T43" fmla="*/ 2147483647 h 334"/>
                <a:gd name="T44" fmla="*/ 2147483647 w 309"/>
                <a:gd name="T45" fmla="*/ 2147483647 h 334"/>
                <a:gd name="T46" fmla="*/ 2147483647 w 309"/>
                <a:gd name="T47" fmla="*/ 0 h 334"/>
                <a:gd name="T48" fmla="*/ 2147483647 w 309"/>
                <a:gd name="T49" fmla="*/ 2147483647 h 334"/>
                <a:gd name="T50" fmla="*/ 2147483647 w 309"/>
                <a:gd name="T51" fmla="*/ 2147483647 h 334"/>
                <a:gd name="T52" fmla="*/ 2147483647 w 309"/>
                <a:gd name="T53" fmla="*/ 2147483647 h 334"/>
                <a:gd name="T54" fmla="*/ 2147483647 w 309"/>
                <a:gd name="T55" fmla="*/ 2147483647 h 334"/>
                <a:gd name="T56" fmla="*/ 2147483647 w 309"/>
                <a:gd name="T57" fmla="*/ 2147483647 h 334"/>
                <a:gd name="T58" fmla="*/ 2147483647 w 309"/>
                <a:gd name="T59" fmla="*/ 2147483647 h 334"/>
                <a:gd name="T60" fmla="*/ 2147483647 w 309"/>
                <a:gd name="T61" fmla="*/ 2147483647 h 334"/>
                <a:gd name="T62" fmla="*/ 0 w 309"/>
                <a:gd name="T63" fmla="*/ 2147483647 h 334"/>
                <a:gd name="T64" fmla="*/ 2147483647 w 309"/>
                <a:gd name="T65" fmla="*/ 2147483647 h 334"/>
                <a:gd name="T66" fmla="*/ 2147483647 w 309"/>
                <a:gd name="T67" fmla="*/ 2147483647 h 334"/>
                <a:gd name="T68" fmla="*/ 2147483647 w 309"/>
                <a:gd name="T69" fmla="*/ 2147483647 h 334"/>
                <a:gd name="T70" fmla="*/ 2147483647 w 309"/>
                <a:gd name="T71" fmla="*/ 2147483647 h 334"/>
                <a:gd name="T72" fmla="*/ 2147483647 w 309"/>
                <a:gd name="T73" fmla="*/ 2147483647 h 334"/>
                <a:gd name="T74" fmla="*/ 2147483647 w 309"/>
                <a:gd name="T75" fmla="*/ 2147483647 h 334"/>
                <a:gd name="T76" fmla="*/ 2147483647 w 309"/>
                <a:gd name="T77" fmla="*/ 2147483647 h 334"/>
                <a:gd name="T78" fmla="*/ 2147483647 w 309"/>
                <a:gd name="T79" fmla="*/ 2147483647 h 334"/>
                <a:gd name="T80" fmla="*/ 2147483647 w 309"/>
                <a:gd name="T81" fmla="*/ 2147483647 h 334"/>
                <a:gd name="T82" fmla="*/ 2147483647 w 309"/>
                <a:gd name="T83" fmla="*/ 2147483647 h 334"/>
                <a:gd name="T84" fmla="*/ 2147483647 w 309"/>
                <a:gd name="T85" fmla="*/ 2147483647 h 334"/>
                <a:gd name="T86" fmla="*/ 2147483647 w 309"/>
                <a:gd name="T87" fmla="*/ 2147483647 h 334"/>
                <a:gd name="T88" fmla="*/ 2147483647 w 309"/>
                <a:gd name="T89" fmla="*/ 2147483647 h 334"/>
                <a:gd name="T90" fmla="*/ 2147483647 w 309"/>
                <a:gd name="T91" fmla="*/ 2147483647 h 334"/>
                <a:gd name="T92" fmla="*/ 2147483647 w 309"/>
                <a:gd name="T93" fmla="*/ 2147483647 h 334"/>
                <a:gd name="T94" fmla="*/ 2147483647 w 309"/>
                <a:gd name="T95" fmla="*/ 2147483647 h 334"/>
                <a:gd name="T96" fmla="*/ 2147483647 w 309"/>
                <a:gd name="T97" fmla="*/ 2147483647 h 334"/>
                <a:gd name="T98" fmla="*/ 2147483647 w 309"/>
                <a:gd name="T99" fmla="*/ 2147483647 h 334"/>
                <a:gd name="T100" fmla="*/ 2147483647 w 309"/>
                <a:gd name="T101" fmla="*/ 2147483647 h 334"/>
                <a:gd name="T102" fmla="*/ 2147483647 w 309"/>
                <a:gd name="T103" fmla="*/ 2147483647 h 334"/>
                <a:gd name="T104" fmla="*/ 2147483647 w 309"/>
                <a:gd name="T105" fmla="*/ 2147483647 h 334"/>
                <a:gd name="T106" fmla="*/ 2147483647 w 309"/>
                <a:gd name="T107" fmla="*/ 2147483647 h 334"/>
                <a:gd name="T108" fmla="*/ 2147483647 w 309"/>
                <a:gd name="T109" fmla="*/ 2147483647 h 334"/>
                <a:gd name="T110" fmla="*/ 2147483647 w 309"/>
                <a:gd name="T111" fmla="*/ 2147483647 h 334"/>
                <a:gd name="T112" fmla="*/ 2147483647 w 309"/>
                <a:gd name="T113" fmla="*/ 2147483647 h 334"/>
                <a:gd name="T114" fmla="*/ 2147483647 w 309"/>
                <a:gd name="T115" fmla="*/ 2147483647 h 3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9"/>
                <a:gd name="T175" fmla="*/ 0 h 334"/>
                <a:gd name="T176" fmla="*/ 309 w 309"/>
                <a:gd name="T177" fmla="*/ 334 h 33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9" h="334">
                  <a:moveTo>
                    <a:pt x="162" y="35"/>
                  </a:moveTo>
                  <a:lnTo>
                    <a:pt x="162" y="35"/>
                  </a:lnTo>
                  <a:lnTo>
                    <a:pt x="170" y="35"/>
                  </a:lnTo>
                  <a:lnTo>
                    <a:pt x="178" y="36"/>
                  </a:lnTo>
                  <a:lnTo>
                    <a:pt x="184" y="39"/>
                  </a:lnTo>
                  <a:lnTo>
                    <a:pt x="190" y="41"/>
                  </a:lnTo>
                  <a:lnTo>
                    <a:pt x="196" y="44"/>
                  </a:lnTo>
                  <a:lnTo>
                    <a:pt x="201" y="48"/>
                  </a:lnTo>
                  <a:lnTo>
                    <a:pt x="204" y="51"/>
                  </a:lnTo>
                  <a:lnTo>
                    <a:pt x="209" y="56"/>
                  </a:lnTo>
                  <a:lnTo>
                    <a:pt x="214" y="66"/>
                  </a:lnTo>
                  <a:lnTo>
                    <a:pt x="218" y="77"/>
                  </a:lnTo>
                  <a:lnTo>
                    <a:pt x="220" y="89"/>
                  </a:lnTo>
                  <a:lnTo>
                    <a:pt x="221" y="101"/>
                  </a:lnTo>
                  <a:lnTo>
                    <a:pt x="95" y="101"/>
                  </a:lnTo>
                  <a:lnTo>
                    <a:pt x="97" y="91"/>
                  </a:lnTo>
                  <a:lnTo>
                    <a:pt x="100" y="80"/>
                  </a:lnTo>
                  <a:lnTo>
                    <a:pt x="105" y="70"/>
                  </a:lnTo>
                  <a:lnTo>
                    <a:pt x="111" y="59"/>
                  </a:lnTo>
                  <a:lnTo>
                    <a:pt x="115" y="55"/>
                  </a:lnTo>
                  <a:lnTo>
                    <a:pt x="120" y="50"/>
                  </a:lnTo>
                  <a:lnTo>
                    <a:pt x="124" y="46"/>
                  </a:lnTo>
                  <a:lnTo>
                    <a:pt x="131" y="43"/>
                  </a:lnTo>
                  <a:lnTo>
                    <a:pt x="137" y="40"/>
                  </a:lnTo>
                  <a:lnTo>
                    <a:pt x="144" y="38"/>
                  </a:lnTo>
                  <a:lnTo>
                    <a:pt x="152" y="36"/>
                  </a:lnTo>
                  <a:lnTo>
                    <a:pt x="162" y="35"/>
                  </a:lnTo>
                  <a:close/>
                  <a:moveTo>
                    <a:pt x="309" y="133"/>
                  </a:moveTo>
                  <a:lnTo>
                    <a:pt x="309" y="133"/>
                  </a:lnTo>
                  <a:lnTo>
                    <a:pt x="309" y="117"/>
                  </a:lnTo>
                  <a:lnTo>
                    <a:pt x="307" y="102"/>
                  </a:lnTo>
                  <a:lnTo>
                    <a:pt x="305" y="88"/>
                  </a:lnTo>
                  <a:lnTo>
                    <a:pt x="301" y="75"/>
                  </a:lnTo>
                  <a:lnTo>
                    <a:pt x="295" y="63"/>
                  </a:lnTo>
                  <a:lnTo>
                    <a:pt x="289" y="52"/>
                  </a:lnTo>
                  <a:lnTo>
                    <a:pt x="281" y="43"/>
                  </a:lnTo>
                  <a:lnTo>
                    <a:pt x="273" y="33"/>
                  </a:lnTo>
                  <a:lnTo>
                    <a:pt x="263" y="26"/>
                  </a:lnTo>
                  <a:lnTo>
                    <a:pt x="252" y="19"/>
                  </a:lnTo>
                  <a:lnTo>
                    <a:pt x="241" y="14"/>
                  </a:lnTo>
                  <a:lnTo>
                    <a:pt x="228" y="9"/>
                  </a:lnTo>
                  <a:lnTo>
                    <a:pt x="213" y="5"/>
                  </a:lnTo>
                  <a:lnTo>
                    <a:pt x="198" y="2"/>
                  </a:lnTo>
                  <a:lnTo>
                    <a:pt x="182" y="1"/>
                  </a:lnTo>
                  <a:lnTo>
                    <a:pt x="164" y="0"/>
                  </a:lnTo>
                  <a:lnTo>
                    <a:pt x="144" y="1"/>
                  </a:lnTo>
                  <a:lnTo>
                    <a:pt x="126" y="3"/>
                  </a:lnTo>
                  <a:lnTo>
                    <a:pt x="109" y="6"/>
                  </a:lnTo>
                  <a:lnTo>
                    <a:pt x="93" y="11"/>
                  </a:lnTo>
                  <a:lnTo>
                    <a:pt x="78" y="16"/>
                  </a:lnTo>
                  <a:lnTo>
                    <a:pt x="64" y="23"/>
                  </a:lnTo>
                  <a:lnTo>
                    <a:pt x="53" y="30"/>
                  </a:lnTo>
                  <a:lnTo>
                    <a:pt x="42" y="40"/>
                  </a:lnTo>
                  <a:lnTo>
                    <a:pt x="32" y="50"/>
                  </a:lnTo>
                  <a:lnTo>
                    <a:pt x="24" y="62"/>
                  </a:lnTo>
                  <a:lnTo>
                    <a:pt x="16" y="75"/>
                  </a:lnTo>
                  <a:lnTo>
                    <a:pt x="11" y="89"/>
                  </a:lnTo>
                  <a:lnTo>
                    <a:pt x="6" y="104"/>
                  </a:lnTo>
                  <a:lnTo>
                    <a:pt x="2" y="120"/>
                  </a:lnTo>
                  <a:lnTo>
                    <a:pt x="1" y="138"/>
                  </a:lnTo>
                  <a:lnTo>
                    <a:pt x="0" y="156"/>
                  </a:lnTo>
                  <a:lnTo>
                    <a:pt x="1" y="177"/>
                  </a:lnTo>
                  <a:lnTo>
                    <a:pt x="3" y="196"/>
                  </a:lnTo>
                  <a:lnTo>
                    <a:pt x="8" y="214"/>
                  </a:lnTo>
                  <a:lnTo>
                    <a:pt x="13" y="231"/>
                  </a:lnTo>
                  <a:lnTo>
                    <a:pt x="21" y="247"/>
                  </a:lnTo>
                  <a:lnTo>
                    <a:pt x="29" y="261"/>
                  </a:lnTo>
                  <a:lnTo>
                    <a:pt x="39" y="275"/>
                  </a:lnTo>
                  <a:lnTo>
                    <a:pt x="50" y="287"/>
                  </a:lnTo>
                  <a:lnTo>
                    <a:pt x="63" y="297"/>
                  </a:lnTo>
                  <a:lnTo>
                    <a:pt x="78" y="307"/>
                  </a:lnTo>
                  <a:lnTo>
                    <a:pt x="93" y="316"/>
                  </a:lnTo>
                  <a:lnTo>
                    <a:pt x="110" y="322"/>
                  </a:lnTo>
                  <a:lnTo>
                    <a:pt x="128" y="327"/>
                  </a:lnTo>
                  <a:lnTo>
                    <a:pt x="148" y="331"/>
                  </a:lnTo>
                  <a:lnTo>
                    <a:pt x="169" y="334"/>
                  </a:lnTo>
                  <a:lnTo>
                    <a:pt x="190" y="334"/>
                  </a:lnTo>
                  <a:lnTo>
                    <a:pt x="210" y="334"/>
                  </a:lnTo>
                  <a:lnTo>
                    <a:pt x="227" y="332"/>
                  </a:lnTo>
                  <a:lnTo>
                    <a:pt x="243" y="329"/>
                  </a:lnTo>
                  <a:lnTo>
                    <a:pt x="258" y="327"/>
                  </a:lnTo>
                  <a:lnTo>
                    <a:pt x="281" y="321"/>
                  </a:lnTo>
                  <a:lnTo>
                    <a:pt x="297" y="317"/>
                  </a:lnTo>
                  <a:lnTo>
                    <a:pt x="303" y="314"/>
                  </a:lnTo>
                  <a:lnTo>
                    <a:pt x="303" y="273"/>
                  </a:lnTo>
                  <a:lnTo>
                    <a:pt x="294" y="275"/>
                  </a:lnTo>
                  <a:lnTo>
                    <a:pt x="281" y="279"/>
                  </a:lnTo>
                  <a:lnTo>
                    <a:pt x="265" y="282"/>
                  </a:lnTo>
                  <a:lnTo>
                    <a:pt x="246" y="286"/>
                  </a:lnTo>
                  <a:lnTo>
                    <a:pt x="226" y="286"/>
                  </a:lnTo>
                  <a:lnTo>
                    <a:pt x="209" y="286"/>
                  </a:lnTo>
                  <a:lnTo>
                    <a:pt x="194" y="282"/>
                  </a:lnTo>
                  <a:lnTo>
                    <a:pt x="180" y="278"/>
                  </a:lnTo>
                  <a:lnTo>
                    <a:pt x="166" y="273"/>
                  </a:lnTo>
                  <a:lnTo>
                    <a:pt x="154" y="266"/>
                  </a:lnTo>
                  <a:lnTo>
                    <a:pt x="144" y="258"/>
                  </a:lnTo>
                  <a:lnTo>
                    <a:pt x="135" y="248"/>
                  </a:lnTo>
                  <a:lnTo>
                    <a:pt x="126" y="239"/>
                  </a:lnTo>
                  <a:lnTo>
                    <a:pt x="119" y="228"/>
                  </a:lnTo>
                  <a:lnTo>
                    <a:pt x="112" y="216"/>
                  </a:lnTo>
                  <a:lnTo>
                    <a:pt x="108" y="203"/>
                  </a:lnTo>
                  <a:lnTo>
                    <a:pt x="104" y="192"/>
                  </a:lnTo>
                  <a:lnTo>
                    <a:pt x="101" y="179"/>
                  </a:lnTo>
                  <a:lnTo>
                    <a:pt x="97" y="165"/>
                  </a:lnTo>
                  <a:lnTo>
                    <a:pt x="96" y="152"/>
                  </a:lnTo>
                  <a:lnTo>
                    <a:pt x="95" y="139"/>
                  </a:lnTo>
                  <a:lnTo>
                    <a:pt x="309" y="139"/>
                  </a:lnTo>
                  <a:lnTo>
                    <a:pt x="309" y="133"/>
                  </a:lnTo>
                  <a:close/>
                </a:path>
              </a:pathLst>
            </a:custGeom>
            <a:solidFill>
              <a:srgbClr val="1A1A1A"/>
            </a:solidFill>
            <a:ln w="9525" algn="ctr">
              <a:noFill/>
              <a:miter lim="800000"/>
              <a:headEnd/>
              <a:tailEnd/>
            </a:ln>
            <a:effectLst/>
          </p:spPr>
          <p:txBody>
            <a:bodyPr wrap="none" lIns="90000" tIns="46800" rIns="90000" bIns="46800" anchor="ctr"/>
            <a:lstStyle/>
            <a:p>
              <a:pPr algn="l" rtl="0" fontAlgn="auto">
                <a:lnSpc>
                  <a:spcPct val="90000"/>
                </a:lnSpc>
                <a:spcBef>
                  <a:spcPts val="0"/>
                </a:spcBef>
                <a:spcAft>
                  <a:spcPts val="0"/>
                </a:spcAft>
                <a:defRPr/>
              </a:pPr>
              <a:endParaRPr kumimoji="0" lang="ja-JP" altLang="en-US" sz="1800" kern="0">
                <a:solidFill>
                  <a:sysClr val="windowText" lastClr="000000"/>
                </a:solidFill>
                <a:latin typeface="HGPｺﾞｼｯｸE" pitchFamily="50" charset="-128"/>
                <a:ea typeface="HGPｺﾞｼｯｸE" pitchFamily="50" charset="-128"/>
                <a:cs typeface="+mn-cs"/>
              </a:endParaRPr>
            </a:p>
          </p:txBody>
        </p:sp>
        <p:sp>
          <p:nvSpPr>
            <p:cNvPr id="57" name="Freeform 48"/>
            <p:cNvSpPr>
              <a:spLocks/>
            </p:cNvSpPr>
            <p:nvPr/>
          </p:nvSpPr>
          <p:spPr bwMode="auto">
            <a:xfrm>
              <a:off x="8535988" y="915866"/>
              <a:ext cx="88900" cy="153988"/>
            </a:xfrm>
            <a:custGeom>
              <a:avLst/>
              <a:gdLst>
                <a:gd name="T0" fmla="*/ 2147483647 w 245"/>
                <a:gd name="T1" fmla="*/ 0 h 426"/>
                <a:gd name="T2" fmla="*/ 2147483647 w 245"/>
                <a:gd name="T3" fmla="*/ 0 h 426"/>
                <a:gd name="T4" fmla="*/ 2147483647 w 245"/>
                <a:gd name="T5" fmla="*/ 2147483647 h 426"/>
                <a:gd name="T6" fmla="*/ 2147483647 w 245"/>
                <a:gd name="T7" fmla="*/ 2147483647 h 426"/>
                <a:gd name="T8" fmla="*/ 0 w 245"/>
                <a:gd name="T9" fmla="*/ 2147483647 h 426"/>
                <a:gd name="T10" fmla="*/ 0 w 245"/>
                <a:gd name="T11" fmla="*/ 2147483647 h 426"/>
                <a:gd name="T12" fmla="*/ 0 w 245"/>
                <a:gd name="T13" fmla="*/ 2147483647 h 426"/>
                <a:gd name="T14" fmla="*/ 2147483647 w 245"/>
                <a:gd name="T15" fmla="*/ 2147483647 h 426"/>
                <a:gd name="T16" fmla="*/ 2147483647 w 245"/>
                <a:gd name="T17" fmla="*/ 2147483647 h 426"/>
                <a:gd name="T18" fmla="*/ 2147483647 w 245"/>
                <a:gd name="T19" fmla="*/ 2147483647 h 426"/>
                <a:gd name="T20" fmla="*/ 2147483647 w 245"/>
                <a:gd name="T21" fmla="*/ 2147483647 h 426"/>
                <a:gd name="T22" fmla="*/ 2147483647 w 245"/>
                <a:gd name="T23" fmla="*/ 2147483647 h 426"/>
                <a:gd name="T24" fmla="*/ 2147483647 w 245"/>
                <a:gd name="T25" fmla="*/ 2147483647 h 426"/>
                <a:gd name="T26" fmla="*/ 2147483647 w 245"/>
                <a:gd name="T27" fmla="*/ 2147483647 h 426"/>
                <a:gd name="T28" fmla="*/ 2147483647 w 245"/>
                <a:gd name="T29" fmla="*/ 2147483647 h 426"/>
                <a:gd name="T30" fmla="*/ 2147483647 w 245"/>
                <a:gd name="T31" fmla="*/ 2147483647 h 426"/>
                <a:gd name="T32" fmla="*/ 2147483647 w 245"/>
                <a:gd name="T33" fmla="*/ 2147483647 h 426"/>
                <a:gd name="T34" fmla="*/ 2147483647 w 245"/>
                <a:gd name="T35" fmla="*/ 2147483647 h 426"/>
                <a:gd name="T36" fmla="*/ 2147483647 w 245"/>
                <a:gd name="T37" fmla="*/ 2147483647 h 426"/>
                <a:gd name="T38" fmla="*/ 2147483647 w 245"/>
                <a:gd name="T39" fmla="*/ 2147483647 h 426"/>
                <a:gd name="T40" fmla="*/ 2147483647 w 245"/>
                <a:gd name="T41" fmla="*/ 2147483647 h 426"/>
                <a:gd name="T42" fmla="*/ 2147483647 w 245"/>
                <a:gd name="T43" fmla="*/ 2147483647 h 426"/>
                <a:gd name="T44" fmla="*/ 2147483647 w 245"/>
                <a:gd name="T45" fmla="*/ 2147483647 h 426"/>
                <a:gd name="T46" fmla="*/ 2147483647 w 245"/>
                <a:gd name="T47" fmla="*/ 2147483647 h 426"/>
                <a:gd name="T48" fmla="*/ 2147483647 w 245"/>
                <a:gd name="T49" fmla="*/ 2147483647 h 426"/>
                <a:gd name="T50" fmla="*/ 2147483647 w 245"/>
                <a:gd name="T51" fmla="*/ 2147483647 h 426"/>
                <a:gd name="T52" fmla="*/ 2147483647 w 245"/>
                <a:gd name="T53" fmla="*/ 2147483647 h 426"/>
                <a:gd name="T54" fmla="*/ 2147483647 w 245"/>
                <a:gd name="T55" fmla="*/ 2147483647 h 426"/>
                <a:gd name="T56" fmla="*/ 2147483647 w 245"/>
                <a:gd name="T57" fmla="*/ 2147483647 h 426"/>
                <a:gd name="T58" fmla="*/ 2147483647 w 245"/>
                <a:gd name="T59" fmla="*/ 2147483647 h 426"/>
                <a:gd name="T60" fmla="*/ 2147483647 w 245"/>
                <a:gd name="T61" fmla="*/ 2147483647 h 426"/>
                <a:gd name="T62" fmla="*/ 2147483647 w 245"/>
                <a:gd name="T63" fmla="*/ 2147483647 h 426"/>
                <a:gd name="T64" fmla="*/ 2147483647 w 245"/>
                <a:gd name="T65" fmla="*/ 2147483647 h 426"/>
                <a:gd name="T66" fmla="*/ 2147483647 w 245"/>
                <a:gd name="T67" fmla="*/ 2147483647 h 426"/>
                <a:gd name="T68" fmla="*/ 2147483647 w 245"/>
                <a:gd name="T69" fmla="*/ 2147483647 h 426"/>
                <a:gd name="T70" fmla="*/ 2147483647 w 245"/>
                <a:gd name="T71" fmla="*/ 2147483647 h 426"/>
                <a:gd name="T72" fmla="*/ 2147483647 w 245"/>
                <a:gd name="T73" fmla="*/ 2147483647 h 426"/>
                <a:gd name="T74" fmla="*/ 2147483647 w 245"/>
                <a:gd name="T75" fmla="*/ 2147483647 h 426"/>
                <a:gd name="T76" fmla="*/ 2147483647 w 245"/>
                <a:gd name="T77" fmla="*/ 2147483647 h 426"/>
                <a:gd name="T78" fmla="*/ 2147483647 w 245"/>
                <a:gd name="T79" fmla="*/ 2147483647 h 426"/>
                <a:gd name="T80" fmla="*/ 2147483647 w 245"/>
                <a:gd name="T81" fmla="*/ 2147483647 h 426"/>
                <a:gd name="T82" fmla="*/ 2147483647 w 245"/>
                <a:gd name="T83" fmla="*/ 2147483647 h 426"/>
                <a:gd name="T84" fmla="*/ 2147483647 w 245"/>
                <a:gd name="T85" fmla="*/ 2147483647 h 426"/>
                <a:gd name="T86" fmla="*/ 2147483647 w 245"/>
                <a:gd name="T87" fmla="*/ 2147483647 h 426"/>
                <a:gd name="T88" fmla="*/ 2147483647 w 245"/>
                <a:gd name="T89" fmla="*/ 2147483647 h 426"/>
                <a:gd name="T90" fmla="*/ 2147483647 w 245"/>
                <a:gd name="T91" fmla="*/ 2147483647 h 426"/>
                <a:gd name="T92" fmla="*/ 2147483647 w 245"/>
                <a:gd name="T93" fmla="*/ 2147483647 h 426"/>
                <a:gd name="T94" fmla="*/ 2147483647 w 245"/>
                <a:gd name="T95" fmla="*/ 2147483647 h 426"/>
                <a:gd name="T96" fmla="*/ 2147483647 w 245"/>
                <a:gd name="T97" fmla="*/ 2147483647 h 426"/>
                <a:gd name="T98" fmla="*/ 2147483647 w 245"/>
                <a:gd name="T99" fmla="*/ 2147483647 h 426"/>
                <a:gd name="T100" fmla="*/ 2147483647 w 245"/>
                <a:gd name="T101" fmla="*/ 2147483647 h 426"/>
                <a:gd name="T102" fmla="*/ 2147483647 w 245"/>
                <a:gd name="T103" fmla="*/ 2147483647 h 426"/>
                <a:gd name="T104" fmla="*/ 2147483647 w 245"/>
                <a:gd name="T105" fmla="*/ 2147483647 h 426"/>
                <a:gd name="T106" fmla="*/ 2147483647 w 245"/>
                <a:gd name="T107" fmla="*/ 2147483647 h 426"/>
                <a:gd name="T108" fmla="*/ 2147483647 w 245"/>
                <a:gd name="T109" fmla="*/ 2147483647 h 426"/>
                <a:gd name="T110" fmla="*/ 2147483647 w 245"/>
                <a:gd name="T111" fmla="*/ 0 h 426"/>
                <a:gd name="T112" fmla="*/ 2147483647 w 245"/>
                <a:gd name="T113" fmla="*/ 0 h 42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5"/>
                <a:gd name="T172" fmla="*/ 0 h 426"/>
                <a:gd name="T173" fmla="*/ 245 w 245"/>
                <a:gd name="T174" fmla="*/ 426 h 42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5" h="426">
                  <a:moveTo>
                    <a:pt x="59" y="0"/>
                  </a:moveTo>
                  <a:lnTo>
                    <a:pt x="59" y="0"/>
                  </a:lnTo>
                  <a:lnTo>
                    <a:pt x="59" y="100"/>
                  </a:lnTo>
                  <a:lnTo>
                    <a:pt x="0" y="100"/>
                  </a:lnTo>
                  <a:lnTo>
                    <a:pt x="0" y="139"/>
                  </a:lnTo>
                  <a:lnTo>
                    <a:pt x="59" y="139"/>
                  </a:lnTo>
                  <a:lnTo>
                    <a:pt x="59" y="335"/>
                  </a:lnTo>
                  <a:lnTo>
                    <a:pt x="60" y="350"/>
                  </a:lnTo>
                  <a:lnTo>
                    <a:pt x="61" y="363"/>
                  </a:lnTo>
                  <a:lnTo>
                    <a:pt x="64" y="374"/>
                  </a:lnTo>
                  <a:lnTo>
                    <a:pt x="69" y="385"/>
                  </a:lnTo>
                  <a:lnTo>
                    <a:pt x="74" y="394"/>
                  </a:lnTo>
                  <a:lnTo>
                    <a:pt x="79" y="401"/>
                  </a:lnTo>
                  <a:lnTo>
                    <a:pt x="87" y="408"/>
                  </a:lnTo>
                  <a:lnTo>
                    <a:pt x="94" y="412"/>
                  </a:lnTo>
                  <a:lnTo>
                    <a:pt x="103" y="416"/>
                  </a:lnTo>
                  <a:lnTo>
                    <a:pt x="112" y="419"/>
                  </a:lnTo>
                  <a:lnTo>
                    <a:pt x="122" y="421"/>
                  </a:lnTo>
                  <a:lnTo>
                    <a:pt x="133" y="424"/>
                  </a:lnTo>
                  <a:lnTo>
                    <a:pt x="155" y="426"/>
                  </a:lnTo>
                  <a:lnTo>
                    <a:pt x="180" y="426"/>
                  </a:lnTo>
                  <a:lnTo>
                    <a:pt x="192" y="426"/>
                  </a:lnTo>
                  <a:lnTo>
                    <a:pt x="204" y="425"/>
                  </a:lnTo>
                  <a:lnTo>
                    <a:pt x="231" y="420"/>
                  </a:lnTo>
                  <a:lnTo>
                    <a:pt x="236" y="420"/>
                  </a:lnTo>
                  <a:lnTo>
                    <a:pt x="236" y="381"/>
                  </a:lnTo>
                  <a:lnTo>
                    <a:pt x="229" y="382"/>
                  </a:lnTo>
                  <a:lnTo>
                    <a:pt x="216" y="384"/>
                  </a:lnTo>
                  <a:lnTo>
                    <a:pt x="202" y="385"/>
                  </a:lnTo>
                  <a:lnTo>
                    <a:pt x="184" y="384"/>
                  </a:lnTo>
                  <a:lnTo>
                    <a:pt x="171" y="382"/>
                  </a:lnTo>
                  <a:lnTo>
                    <a:pt x="166" y="380"/>
                  </a:lnTo>
                  <a:lnTo>
                    <a:pt x="162" y="378"/>
                  </a:lnTo>
                  <a:lnTo>
                    <a:pt x="157" y="374"/>
                  </a:lnTo>
                  <a:lnTo>
                    <a:pt x="154" y="371"/>
                  </a:lnTo>
                  <a:lnTo>
                    <a:pt x="152" y="368"/>
                  </a:lnTo>
                  <a:lnTo>
                    <a:pt x="150" y="363"/>
                  </a:lnTo>
                  <a:lnTo>
                    <a:pt x="148" y="353"/>
                  </a:lnTo>
                  <a:lnTo>
                    <a:pt x="147" y="340"/>
                  </a:lnTo>
                  <a:lnTo>
                    <a:pt x="147" y="324"/>
                  </a:lnTo>
                  <a:lnTo>
                    <a:pt x="147" y="139"/>
                  </a:lnTo>
                  <a:lnTo>
                    <a:pt x="245" y="139"/>
                  </a:lnTo>
                  <a:lnTo>
                    <a:pt x="245" y="100"/>
                  </a:lnTo>
                  <a:lnTo>
                    <a:pt x="147" y="100"/>
                  </a:lnTo>
                  <a:lnTo>
                    <a:pt x="147" y="0"/>
                  </a:lnTo>
                  <a:lnTo>
                    <a:pt x="59" y="0"/>
                  </a:lnTo>
                  <a:close/>
                </a:path>
              </a:pathLst>
            </a:custGeom>
            <a:solidFill>
              <a:srgbClr val="1A1A1A"/>
            </a:solidFill>
            <a:ln w="9525" algn="ctr">
              <a:noFill/>
              <a:miter lim="800000"/>
              <a:headEnd/>
              <a:tailEnd/>
            </a:ln>
            <a:effectLst/>
          </p:spPr>
          <p:txBody>
            <a:bodyPr wrap="none" lIns="90000" tIns="46800" rIns="90000" bIns="46800" anchor="ctr"/>
            <a:lstStyle/>
            <a:p>
              <a:pPr algn="l" rtl="0" fontAlgn="auto">
                <a:lnSpc>
                  <a:spcPct val="90000"/>
                </a:lnSpc>
                <a:spcBef>
                  <a:spcPts val="0"/>
                </a:spcBef>
                <a:spcAft>
                  <a:spcPts val="0"/>
                </a:spcAft>
                <a:defRPr/>
              </a:pPr>
              <a:endParaRPr kumimoji="0" lang="ja-JP" altLang="en-US" sz="1800" kern="0">
                <a:solidFill>
                  <a:sysClr val="windowText" lastClr="000000"/>
                </a:solidFill>
                <a:latin typeface="HGPｺﾞｼｯｸE" pitchFamily="50" charset="-128"/>
                <a:ea typeface="HGPｺﾞｼｯｸE" pitchFamily="50" charset="-128"/>
                <a:cs typeface="+mn-cs"/>
              </a:endParaRPr>
            </a:p>
          </p:txBody>
        </p:sp>
        <p:sp>
          <p:nvSpPr>
            <p:cNvPr id="58" name="Freeform 50"/>
            <p:cNvSpPr>
              <a:spLocks/>
            </p:cNvSpPr>
            <p:nvPr/>
          </p:nvSpPr>
          <p:spPr bwMode="auto">
            <a:xfrm>
              <a:off x="8383588" y="950791"/>
              <a:ext cx="141287" cy="117475"/>
            </a:xfrm>
            <a:custGeom>
              <a:avLst/>
              <a:gdLst>
                <a:gd name="T0" fmla="*/ 2147483647 w 387"/>
                <a:gd name="T1" fmla="*/ 2147483647 h 319"/>
                <a:gd name="T2" fmla="*/ 2147483647 w 387"/>
                <a:gd name="T3" fmla="*/ 0 h 319"/>
                <a:gd name="T4" fmla="*/ 2147483647 w 387"/>
                <a:gd name="T5" fmla="*/ 0 h 319"/>
                <a:gd name="T6" fmla="*/ 2147483647 w 387"/>
                <a:gd name="T7" fmla="*/ 2147483647 h 319"/>
                <a:gd name="T8" fmla="*/ 2147483647 w 387"/>
                <a:gd name="T9" fmla="*/ 0 h 319"/>
                <a:gd name="T10" fmla="*/ 0 w 387"/>
                <a:gd name="T11" fmla="*/ 0 h 319"/>
                <a:gd name="T12" fmla="*/ 0 w 387"/>
                <a:gd name="T13" fmla="*/ 2147483647 h 319"/>
                <a:gd name="T14" fmla="*/ 2147483647 w 387"/>
                <a:gd name="T15" fmla="*/ 2147483647 h 319"/>
                <a:gd name="T16" fmla="*/ 2147483647 w 387"/>
                <a:gd name="T17" fmla="*/ 2147483647 h 319"/>
                <a:gd name="T18" fmla="*/ 2147483647 w 387"/>
                <a:gd name="T19" fmla="*/ 2147483647 h 319"/>
                <a:gd name="T20" fmla="*/ 2147483647 w 387"/>
                <a:gd name="T21" fmla="*/ 2147483647 h 319"/>
                <a:gd name="T22" fmla="*/ 2147483647 w 387"/>
                <a:gd name="T23" fmla="*/ 2147483647 h 319"/>
                <a:gd name="T24" fmla="*/ 2147483647 w 387"/>
                <a:gd name="T25" fmla="*/ 2147483647 h 319"/>
                <a:gd name="T26" fmla="*/ 2147483647 w 387"/>
                <a:gd name="T27" fmla="*/ 2147483647 h 319"/>
                <a:gd name="T28" fmla="*/ 2147483647 w 387"/>
                <a:gd name="T29" fmla="*/ 2147483647 h 319"/>
                <a:gd name="T30" fmla="*/ 2147483647 w 387"/>
                <a:gd name="T31" fmla="*/ 2147483647 h 319"/>
                <a:gd name="T32" fmla="*/ 2147483647 w 387"/>
                <a:gd name="T33" fmla="*/ 2147483647 h 319"/>
                <a:gd name="T34" fmla="*/ 2147483647 w 387"/>
                <a:gd name="T35" fmla="*/ 2147483647 h 319"/>
                <a:gd name="T36" fmla="*/ 2147483647 w 387"/>
                <a:gd name="T37" fmla="*/ 2147483647 h 319"/>
                <a:gd name="T38" fmla="*/ 2147483647 w 387"/>
                <a:gd name="T39" fmla="*/ 2147483647 h 319"/>
                <a:gd name="T40" fmla="*/ 2147483647 w 387"/>
                <a:gd name="T41" fmla="*/ 2147483647 h 319"/>
                <a:gd name="T42" fmla="*/ 2147483647 w 387"/>
                <a:gd name="T43" fmla="*/ 2147483647 h 319"/>
                <a:gd name="T44" fmla="*/ 2147483647 w 387"/>
                <a:gd name="T45" fmla="*/ 2147483647 h 319"/>
                <a:gd name="T46" fmla="*/ 2147483647 w 387"/>
                <a:gd name="T47" fmla="*/ 2147483647 h 319"/>
                <a:gd name="T48" fmla="*/ 2147483647 w 387"/>
                <a:gd name="T49" fmla="*/ 2147483647 h 31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87"/>
                <a:gd name="T76" fmla="*/ 0 h 319"/>
                <a:gd name="T77" fmla="*/ 387 w 387"/>
                <a:gd name="T78" fmla="*/ 319 h 31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87" h="319">
                  <a:moveTo>
                    <a:pt x="297" y="104"/>
                  </a:moveTo>
                  <a:lnTo>
                    <a:pt x="387" y="0"/>
                  </a:lnTo>
                  <a:lnTo>
                    <a:pt x="295" y="0"/>
                  </a:lnTo>
                  <a:lnTo>
                    <a:pt x="209" y="98"/>
                  </a:lnTo>
                  <a:lnTo>
                    <a:pt x="133" y="0"/>
                  </a:lnTo>
                  <a:lnTo>
                    <a:pt x="0" y="0"/>
                  </a:lnTo>
                  <a:lnTo>
                    <a:pt x="0" y="25"/>
                  </a:lnTo>
                  <a:lnTo>
                    <a:pt x="5" y="25"/>
                  </a:lnTo>
                  <a:lnTo>
                    <a:pt x="21" y="27"/>
                  </a:lnTo>
                  <a:lnTo>
                    <a:pt x="34" y="30"/>
                  </a:lnTo>
                  <a:lnTo>
                    <a:pt x="45" y="33"/>
                  </a:lnTo>
                  <a:lnTo>
                    <a:pt x="54" y="37"/>
                  </a:lnTo>
                  <a:lnTo>
                    <a:pt x="63" y="43"/>
                  </a:lnTo>
                  <a:lnTo>
                    <a:pt x="70" y="51"/>
                  </a:lnTo>
                  <a:lnTo>
                    <a:pt x="80" y="62"/>
                  </a:lnTo>
                  <a:lnTo>
                    <a:pt x="89" y="73"/>
                  </a:lnTo>
                  <a:lnTo>
                    <a:pt x="144" y="147"/>
                  </a:lnTo>
                  <a:lnTo>
                    <a:pt x="54" y="251"/>
                  </a:lnTo>
                  <a:lnTo>
                    <a:pt x="147" y="251"/>
                  </a:lnTo>
                  <a:lnTo>
                    <a:pt x="188" y="204"/>
                  </a:lnTo>
                  <a:lnTo>
                    <a:pt x="273" y="319"/>
                  </a:lnTo>
                  <a:lnTo>
                    <a:pt x="377" y="319"/>
                  </a:lnTo>
                  <a:lnTo>
                    <a:pt x="213" y="104"/>
                  </a:lnTo>
                  <a:lnTo>
                    <a:pt x="297" y="104"/>
                  </a:lnTo>
                  <a:close/>
                </a:path>
              </a:pathLst>
            </a:custGeom>
            <a:solidFill>
              <a:srgbClr val="1A1A1A"/>
            </a:solidFill>
            <a:ln w="9525" algn="ctr">
              <a:noFill/>
              <a:miter lim="800000"/>
              <a:headEnd/>
              <a:tailEnd/>
            </a:ln>
            <a:effectLst/>
          </p:spPr>
          <p:txBody>
            <a:bodyPr wrap="none" lIns="90000" tIns="46800" rIns="90000" bIns="46800" anchor="ctr"/>
            <a:lstStyle/>
            <a:p>
              <a:pPr algn="l" rtl="0" fontAlgn="auto">
                <a:lnSpc>
                  <a:spcPct val="90000"/>
                </a:lnSpc>
                <a:spcBef>
                  <a:spcPts val="0"/>
                </a:spcBef>
                <a:spcAft>
                  <a:spcPts val="0"/>
                </a:spcAft>
                <a:defRPr/>
              </a:pPr>
              <a:endParaRPr kumimoji="0" lang="ja-JP" altLang="en-US" sz="1800" kern="0">
                <a:solidFill>
                  <a:sysClr val="windowText" lastClr="000000"/>
                </a:solidFill>
                <a:latin typeface="HGPｺﾞｼｯｸE" pitchFamily="50" charset="-128"/>
                <a:ea typeface="HGPｺﾞｼｯｸE" pitchFamily="50" charset="-128"/>
                <a:cs typeface="+mn-cs"/>
              </a:endParaRPr>
            </a:p>
          </p:txBody>
        </p:sp>
        <p:sp>
          <p:nvSpPr>
            <p:cNvPr id="59" name="Freeform 52"/>
            <p:cNvSpPr>
              <a:spLocks/>
            </p:cNvSpPr>
            <p:nvPr/>
          </p:nvSpPr>
          <p:spPr bwMode="auto">
            <a:xfrm>
              <a:off x="8521700" y="868241"/>
              <a:ext cx="76200" cy="47625"/>
            </a:xfrm>
            <a:custGeom>
              <a:avLst/>
              <a:gdLst>
                <a:gd name="T0" fmla="*/ 2147483647 w 205"/>
                <a:gd name="T1" fmla="*/ 2147483647 h 129"/>
                <a:gd name="T2" fmla="*/ 0 w 205"/>
                <a:gd name="T3" fmla="*/ 2147483647 h 129"/>
                <a:gd name="T4" fmla="*/ 2147483647 w 205"/>
                <a:gd name="T5" fmla="*/ 0 h 129"/>
                <a:gd name="T6" fmla="*/ 2147483647 w 205"/>
                <a:gd name="T7" fmla="*/ 0 h 129"/>
                <a:gd name="T8" fmla="*/ 2147483647 w 205"/>
                <a:gd name="T9" fmla="*/ 2147483647 h 129"/>
                <a:gd name="T10" fmla="*/ 0 60000 65536"/>
                <a:gd name="T11" fmla="*/ 0 60000 65536"/>
                <a:gd name="T12" fmla="*/ 0 60000 65536"/>
                <a:gd name="T13" fmla="*/ 0 60000 65536"/>
                <a:gd name="T14" fmla="*/ 0 60000 65536"/>
                <a:gd name="T15" fmla="*/ 0 w 205"/>
                <a:gd name="T16" fmla="*/ 0 h 129"/>
                <a:gd name="T17" fmla="*/ 205 w 205"/>
                <a:gd name="T18" fmla="*/ 129 h 129"/>
              </a:gdLst>
              <a:ahLst/>
              <a:cxnLst>
                <a:cxn ang="T10">
                  <a:pos x="T0" y="T1"/>
                </a:cxn>
                <a:cxn ang="T11">
                  <a:pos x="T2" y="T3"/>
                </a:cxn>
                <a:cxn ang="T12">
                  <a:pos x="T4" y="T5"/>
                </a:cxn>
                <a:cxn ang="T13">
                  <a:pos x="T6" y="T7"/>
                </a:cxn>
                <a:cxn ang="T14">
                  <a:pos x="T8" y="T9"/>
                </a:cxn>
              </a:cxnLst>
              <a:rect l="T15" t="T16" r="T17" b="T18"/>
              <a:pathLst>
                <a:path w="205" h="129">
                  <a:moveTo>
                    <a:pt x="93" y="129"/>
                  </a:moveTo>
                  <a:lnTo>
                    <a:pt x="0" y="129"/>
                  </a:lnTo>
                  <a:lnTo>
                    <a:pt x="112" y="0"/>
                  </a:lnTo>
                  <a:lnTo>
                    <a:pt x="205" y="0"/>
                  </a:lnTo>
                  <a:lnTo>
                    <a:pt x="93" y="129"/>
                  </a:lnTo>
                  <a:close/>
                </a:path>
              </a:pathLst>
            </a:custGeom>
            <a:solidFill>
              <a:srgbClr val="FD0014"/>
            </a:solidFill>
            <a:ln w="9525">
              <a:noFill/>
              <a:miter lim="800000"/>
              <a:headEnd/>
              <a:tailEnd/>
            </a:ln>
            <a:effectLst/>
          </p:spPr>
          <p:txBody>
            <a:bodyPr wrap="none" anchor="ctr"/>
            <a:lstStyle/>
            <a:p>
              <a:pPr algn="l" rtl="0" fontAlgn="auto">
                <a:lnSpc>
                  <a:spcPct val="90000"/>
                </a:lnSpc>
                <a:spcBef>
                  <a:spcPts val="0"/>
                </a:spcBef>
                <a:spcAft>
                  <a:spcPts val="0"/>
                </a:spcAft>
                <a:defRPr/>
              </a:pPr>
              <a:endParaRPr kumimoji="0" lang="ja-JP" altLang="en-US" sz="1800" kern="0">
                <a:solidFill>
                  <a:sysClr val="windowText" lastClr="000000"/>
                </a:solidFill>
                <a:latin typeface="HGPｺﾞｼｯｸE" pitchFamily="50" charset="-128"/>
                <a:ea typeface="HGPｺﾞｼｯｸE" pitchFamily="50" charset="-128"/>
                <a:cs typeface="+mn-cs"/>
              </a:endParaRPr>
            </a:p>
          </p:txBody>
        </p:sp>
      </p:grpSp>
      <p:grpSp>
        <p:nvGrpSpPr>
          <p:cNvPr id="4" name="グループ化 65"/>
          <p:cNvGrpSpPr/>
          <p:nvPr userDrawn="1"/>
        </p:nvGrpSpPr>
        <p:grpSpPr>
          <a:xfrm>
            <a:off x="324643" y="2763058"/>
            <a:ext cx="8502651" cy="109537"/>
            <a:chOff x="324643" y="2763058"/>
            <a:chExt cx="8502651" cy="109537"/>
          </a:xfrm>
        </p:grpSpPr>
        <p:sp>
          <p:nvSpPr>
            <p:cNvPr id="67" name="正方形/長方形 11"/>
            <p:cNvSpPr>
              <a:spLocks noChangeArrowheads="1"/>
            </p:cNvSpPr>
            <p:nvPr/>
          </p:nvSpPr>
          <p:spPr bwMode="auto">
            <a:xfrm>
              <a:off x="324644" y="2763058"/>
              <a:ext cx="8502650" cy="109537"/>
            </a:xfrm>
            <a:prstGeom prst="rect">
              <a:avLst/>
            </a:prstGeom>
            <a:solidFill>
              <a:srgbClr val="73737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ja-JP" altLang="en-US"/>
            </a:p>
          </p:txBody>
        </p:sp>
        <p:grpSp>
          <p:nvGrpSpPr>
            <p:cNvPr id="5" name="グループ化 62"/>
            <p:cNvGrpSpPr/>
            <p:nvPr userDrawn="1"/>
          </p:nvGrpSpPr>
          <p:grpSpPr>
            <a:xfrm>
              <a:off x="324643" y="2763058"/>
              <a:ext cx="2178447" cy="109537"/>
              <a:chOff x="312738" y="2747963"/>
              <a:chExt cx="1970087" cy="109537"/>
            </a:xfrm>
          </p:grpSpPr>
          <p:sp>
            <p:nvSpPr>
              <p:cNvPr id="69" name="正方形/長方形 68"/>
              <p:cNvSpPr/>
              <p:nvPr/>
            </p:nvSpPr>
            <p:spPr bwMode="auto">
              <a:xfrm>
                <a:off x="312738" y="2747963"/>
                <a:ext cx="1970087" cy="109537"/>
              </a:xfrm>
              <a:prstGeom prst="rect">
                <a:avLst/>
              </a:prstGeom>
              <a:solidFill>
                <a:srgbClr val="FD0014"/>
              </a:solidFill>
              <a:ln w="9525">
                <a:noFill/>
                <a:miter lim="800000"/>
                <a:headEnd/>
                <a:tailEnd/>
              </a:ln>
              <a:effectLst/>
            </p:spPr>
            <p:txBody>
              <a:bodyPr wrap="none" anchor="ctr"/>
              <a:lstStyle/>
              <a:p>
                <a:pPr fontAlgn="auto">
                  <a:spcBef>
                    <a:spcPts val="0"/>
                  </a:spcBef>
                  <a:spcAft>
                    <a:spcPts val="0"/>
                  </a:spcAft>
                  <a:defRPr/>
                </a:pPr>
                <a:endParaRPr kumimoji="0" lang="ja-JP" altLang="en-US" sz="1800" kern="0" dirty="0">
                  <a:solidFill>
                    <a:sysClr val="windowText" lastClr="000000"/>
                  </a:solidFill>
                </a:endParaRPr>
              </a:p>
            </p:txBody>
          </p:sp>
          <p:sp>
            <p:nvSpPr>
              <p:cNvPr id="70" name="正方形/長方形 69"/>
              <p:cNvSpPr/>
              <p:nvPr/>
            </p:nvSpPr>
            <p:spPr bwMode="auto">
              <a:xfrm>
                <a:off x="312738" y="2747963"/>
                <a:ext cx="985837" cy="109537"/>
              </a:xfrm>
              <a:prstGeom prst="rect">
                <a:avLst/>
              </a:prstGeom>
              <a:solidFill>
                <a:srgbClr val="B3B3B3"/>
              </a:solidFill>
              <a:ln w="9525">
                <a:noFill/>
                <a:miter lim="800000"/>
                <a:headEnd/>
                <a:tailEnd/>
              </a:ln>
              <a:effectLst/>
            </p:spPr>
            <p:txBody>
              <a:bodyPr wrap="none" anchor="ctr"/>
              <a:lstStyle/>
              <a:p>
                <a:pPr algn="l" fontAlgn="auto">
                  <a:spcBef>
                    <a:spcPts val="0"/>
                  </a:spcBef>
                  <a:spcAft>
                    <a:spcPts val="0"/>
                  </a:spcAft>
                  <a:defRPr/>
                </a:pPr>
                <a:endParaRPr kumimoji="0" lang="ja-JP" altLang="en-US" sz="1800" kern="0" dirty="0">
                  <a:solidFill>
                    <a:sysClr val="windowText" lastClr="000000"/>
                  </a:solidFill>
                </a:endParaRPr>
              </a:p>
            </p:txBody>
          </p:sp>
        </p:grpSp>
      </p:grpSp>
      <p:sp>
        <p:nvSpPr>
          <p:cNvPr id="62" name="Text Box 13"/>
          <p:cNvSpPr txBox="1">
            <a:spLocks noChangeArrowheads="1"/>
          </p:cNvSpPr>
          <p:nvPr userDrawn="1"/>
        </p:nvSpPr>
        <p:spPr bwMode="gray">
          <a:xfrm>
            <a:off x="4015649" y="6580488"/>
            <a:ext cx="4687502" cy="230832"/>
          </a:xfrm>
          <a:prstGeom prst="rect">
            <a:avLst/>
          </a:prstGeom>
          <a:noFill/>
          <a:ln w="25400">
            <a:noFill/>
            <a:miter lim="800000"/>
            <a:headEnd/>
            <a:tailEnd/>
          </a:ln>
        </p:spPr>
        <p:txBody>
          <a:bodyPr wrap="none">
            <a:spAutoFit/>
          </a:bodyPr>
          <a:lstStyle/>
          <a:p>
            <a:pPr algn="r">
              <a:spcBef>
                <a:spcPct val="50000"/>
              </a:spcBef>
            </a:pPr>
            <a:r>
              <a:rPr kumimoji="0" lang="en-US" altLang="ja-JP" sz="900" dirty="0" smtClean="0">
                <a:solidFill>
                  <a:schemeClr val="tx1"/>
                </a:solidFill>
                <a:latin typeface="Arial" charset="0"/>
                <a:ea typeface="ＭＳ Ｐゴシック" pitchFamily="50" charset="-128"/>
              </a:rPr>
              <a:t>Copyright © 2015 Hitachi High-Technologies Science America, Inc. </a:t>
            </a:r>
            <a:r>
              <a:rPr kumimoji="0" lang="en-US" altLang="ja-JP" sz="900" dirty="0">
                <a:solidFill>
                  <a:schemeClr val="tx1"/>
                </a:solidFill>
                <a:latin typeface="Arial" charset="0"/>
                <a:ea typeface="ＭＳ Ｐゴシック" pitchFamily="50" charset="-128"/>
              </a:rPr>
              <a:t>All </a:t>
            </a:r>
            <a:r>
              <a:rPr kumimoji="0" lang="en-US" altLang="ja-JP" sz="900" dirty="0" smtClean="0">
                <a:solidFill>
                  <a:schemeClr val="tx1"/>
                </a:solidFill>
                <a:latin typeface="Arial" charset="0"/>
                <a:ea typeface="ＭＳ Ｐゴシック" pitchFamily="50" charset="-128"/>
              </a:rPr>
              <a:t>Rights Reserved</a:t>
            </a:r>
            <a:r>
              <a:rPr kumimoji="0" lang="en-US" altLang="ja-JP" sz="900" dirty="0">
                <a:solidFill>
                  <a:schemeClr val="tx1"/>
                </a:solidFill>
                <a:latin typeface="Arial" charset="0"/>
                <a:ea typeface="ＭＳ Ｐゴシック" pitchFamily="50" charset="-128"/>
              </a:rPr>
              <a:t>.</a:t>
            </a:r>
          </a:p>
        </p:txBody>
      </p:sp>
      <p:pic>
        <p:nvPicPr>
          <p:cNvPr id="60" name="図 59"/>
          <p:cNvPicPr>
            <a:picLocks noChangeAspect="1"/>
          </p:cNvPicPr>
          <p:nvPr userDrawn="1"/>
        </p:nvPicPr>
        <p:blipFill>
          <a:blip r:embed="rId2" cstate="print"/>
          <a:stretch>
            <a:fillRect/>
          </a:stretch>
        </p:blipFill>
        <p:spPr>
          <a:xfrm>
            <a:off x="321728" y="550241"/>
            <a:ext cx="2606194" cy="370800"/>
          </a:xfrm>
          <a:prstGeom prst="rect">
            <a:avLst/>
          </a:prstGeom>
        </p:spPr>
      </p:pic>
      <p:pic>
        <p:nvPicPr>
          <p:cNvPr id="61" name="Picture 1" descr="D:\mydoc\hhs\3.vi\型式色商標\S-logo.png"/>
          <p:cNvPicPr>
            <a:picLocks noChangeAspect="1" noChangeArrowheads="1"/>
          </p:cNvPicPr>
          <p:nvPr userDrawn="1"/>
        </p:nvPicPr>
        <p:blipFill>
          <a:blip r:embed="rId3" cstate="print"/>
          <a:srcRect/>
          <a:stretch>
            <a:fillRect/>
          </a:stretch>
        </p:blipFill>
        <p:spPr bwMode="auto">
          <a:xfrm>
            <a:off x="348413" y="3191132"/>
            <a:ext cx="1299913" cy="871027"/>
          </a:xfrm>
          <a:prstGeom prst="rect">
            <a:avLst/>
          </a:prstGeom>
          <a:noFill/>
        </p:spPr>
      </p:pic>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483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69"/>
          <p:cNvSpPr>
            <a:spLocks noGrp="1" noChangeArrowheads="1"/>
          </p:cNvSpPr>
          <p:nvPr>
            <p:ph type="dt" sz="half" idx="10"/>
          </p:nvPr>
        </p:nvSpPr>
        <p:spPr/>
        <p:txBody>
          <a:bodyPr/>
          <a:lstStyle>
            <a:lvl1pPr>
              <a:defRPr/>
            </a:lvl1pPr>
          </a:lstStyle>
          <a:p>
            <a:pPr>
              <a:defRPr/>
            </a:pPr>
            <a:endParaRPr lang="en-US"/>
          </a:p>
        </p:txBody>
      </p:sp>
      <p:sp>
        <p:nvSpPr>
          <p:cNvPr id="4" name="Rectangle 70"/>
          <p:cNvSpPr>
            <a:spLocks noGrp="1" noChangeArrowheads="1"/>
          </p:cNvSpPr>
          <p:nvPr>
            <p:ph type="ftr" sz="quarter" idx="11"/>
          </p:nvPr>
        </p:nvSpPr>
        <p:spPr/>
        <p:txBody>
          <a:bodyPr/>
          <a:lstStyle>
            <a:lvl1pPr>
              <a:defRPr/>
            </a:lvl1pPr>
          </a:lstStyle>
          <a:p>
            <a:pPr>
              <a:defRPr/>
            </a:pPr>
            <a:endParaRPr lang="en-US"/>
          </a:p>
        </p:txBody>
      </p:sp>
      <p:sp>
        <p:nvSpPr>
          <p:cNvPr id="5" name="Rectangle 71"/>
          <p:cNvSpPr>
            <a:spLocks noGrp="1" noChangeArrowheads="1"/>
          </p:cNvSpPr>
          <p:nvPr>
            <p:ph type="sldNum" sz="quarter" idx="12"/>
          </p:nvPr>
        </p:nvSpPr>
        <p:spPr/>
        <p:txBody>
          <a:bodyPr/>
          <a:lstStyle>
            <a:lvl1pPr>
              <a:defRPr/>
            </a:lvl1pPr>
          </a:lstStyle>
          <a:p>
            <a:pPr>
              <a:defRPr/>
            </a:pPr>
            <a:fld id="{1B1AF7EC-5001-4363-93C0-4CF2CADD1F8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AE0DD-3E52-4074-9030-6883E36BE89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AAE0DD-3E52-4074-9030-6883E36BE89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AAE0DD-3E52-4074-9030-6883E36BE89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AAE0DD-3E52-4074-9030-6883E36BE89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5AAE0DD-3E52-4074-9030-6883E36BE89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5AAE0DD-3E52-4074-9030-6883E36BE89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AAE0DD-3E52-4074-9030-6883E36BE89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AAE0DD-3E52-4074-9030-6883E36BE89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27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AAE0DD-3E52-4074-9030-6883E36BE89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3" r:id="rId13"/>
    <p:sldLayoutId id="2147483664"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oleObject" Target="../embeddings/Microsoft_Office_Excel_97-2003_Worksheet1.xls"/><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chart" Target="../charts/chart4.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2"/>
          <p:cNvSpPr txBox="1">
            <a:spLocks noChangeArrowheads="1"/>
          </p:cNvSpPr>
          <p:nvPr/>
        </p:nvSpPr>
        <p:spPr bwMode="auto">
          <a:xfrm>
            <a:off x="0" y="1447800"/>
            <a:ext cx="9144000" cy="1200329"/>
          </a:xfrm>
          <a:prstGeom prst="rect">
            <a:avLst/>
          </a:prstGeom>
          <a:noFill/>
          <a:ln w="9525">
            <a:noFill/>
            <a:miter lim="800000"/>
            <a:headEnd/>
            <a:tailEnd/>
          </a:ln>
        </p:spPr>
        <p:txBody>
          <a:bodyPr wrap="square">
            <a:spAutoFit/>
          </a:bodyPr>
          <a:lstStyle/>
          <a:p>
            <a:pPr algn="ctr"/>
            <a:r>
              <a:rPr lang="en-US" sz="3600" b="1" dirty="0" smtClean="0">
                <a:ln>
                  <a:solidFill>
                    <a:schemeClr val="tx1">
                      <a:lumMod val="95000"/>
                      <a:lumOff val="5000"/>
                    </a:schemeClr>
                  </a:solidFill>
                </a:ln>
                <a:solidFill>
                  <a:srgbClr val="FF0000"/>
                </a:solidFill>
              </a:rPr>
              <a:t>Performance of an Advanced Silicon Drift Detector with Ultra-Fast Pulse Processing</a:t>
            </a:r>
            <a:endParaRPr lang="en-US" sz="3600" dirty="0">
              <a:ln>
                <a:solidFill>
                  <a:schemeClr val="tx1">
                    <a:lumMod val="95000"/>
                    <a:lumOff val="5000"/>
                  </a:schemeClr>
                </a:solidFill>
              </a:ln>
              <a:solidFill>
                <a:srgbClr val="FF0000"/>
              </a:solidFill>
            </a:endParaRPr>
          </a:p>
        </p:txBody>
      </p:sp>
      <p:grpSp>
        <p:nvGrpSpPr>
          <p:cNvPr id="2" name="Group 148"/>
          <p:cNvGrpSpPr>
            <a:grpSpLocks noChangeAspect="1"/>
          </p:cNvGrpSpPr>
          <p:nvPr/>
        </p:nvGrpSpPr>
        <p:grpSpPr bwMode="auto">
          <a:xfrm>
            <a:off x="381000" y="5029200"/>
            <a:ext cx="5362266" cy="272624"/>
            <a:chOff x="113" y="2704"/>
            <a:chExt cx="5527" cy="281"/>
          </a:xfrm>
        </p:grpSpPr>
        <p:sp>
          <p:nvSpPr>
            <p:cNvPr id="73" name="AutoShape 147"/>
            <p:cNvSpPr>
              <a:spLocks noChangeAspect="1" noChangeArrowheads="1" noTextEdit="1"/>
            </p:cNvSpPr>
            <p:nvPr/>
          </p:nvSpPr>
          <p:spPr bwMode="auto">
            <a:xfrm>
              <a:off x="113" y="2704"/>
              <a:ext cx="5527" cy="281"/>
            </a:xfrm>
            <a:prstGeom prst="rect">
              <a:avLst/>
            </a:prstGeom>
            <a:noFill/>
            <a:ln w="9525">
              <a:noFill/>
              <a:miter lim="800000"/>
              <a:headEnd/>
              <a:tailEnd/>
            </a:ln>
          </p:spPr>
          <p:txBody>
            <a:bodyPr/>
            <a:lstStyle/>
            <a:p>
              <a:endParaRPr lang="ja-JP" altLang="en-US"/>
            </a:p>
          </p:txBody>
        </p:sp>
        <p:sp>
          <p:nvSpPr>
            <p:cNvPr id="74" name="Rectangle 149"/>
            <p:cNvSpPr>
              <a:spLocks noChangeArrowheads="1"/>
            </p:cNvSpPr>
            <p:nvPr/>
          </p:nvSpPr>
          <p:spPr bwMode="auto">
            <a:xfrm>
              <a:off x="113" y="2704"/>
              <a:ext cx="5527" cy="279"/>
            </a:xfrm>
            <a:prstGeom prst="rect">
              <a:avLst/>
            </a:prstGeom>
            <a:noFill/>
            <a:ln w="0">
              <a:noFill/>
              <a:miter lim="800000"/>
              <a:headEnd/>
              <a:tailEnd/>
            </a:ln>
          </p:spPr>
          <p:txBody>
            <a:bodyPr/>
            <a:lstStyle/>
            <a:p>
              <a:endParaRPr lang="ja-JP" altLang="ja-JP"/>
            </a:p>
          </p:txBody>
        </p:sp>
        <p:sp>
          <p:nvSpPr>
            <p:cNvPr id="75" name="Freeform 150"/>
            <p:cNvSpPr>
              <a:spLocks/>
            </p:cNvSpPr>
            <p:nvPr/>
          </p:nvSpPr>
          <p:spPr bwMode="auto">
            <a:xfrm>
              <a:off x="227" y="2822"/>
              <a:ext cx="43" cy="44"/>
            </a:xfrm>
            <a:custGeom>
              <a:avLst/>
              <a:gdLst>
                <a:gd name="T0" fmla="*/ 20 w 43"/>
                <a:gd name="T1" fmla="*/ 0 h 44"/>
                <a:gd name="T2" fmla="*/ 27 w 43"/>
                <a:gd name="T3" fmla="*/ 0 h 44"/>
                <a:gd name="T4" fmla="*/ 30 w 43"/>
                <a:gd name="T5" fmla="*/ 1 h 44"/>
                <a:gd name="T6" fmla="*/ 35 w 43"/>
                <a:gd name="T7" fmla="*/ 3 h 44"/>
                <a:gd name="T8" fmla="*/ 38 w 43"/>
                <a:gd name="T9" fmla="*/ 7 h 44"/>
                <a:gd name="T10" fmla="*/ 42 w 43"/>
                <a:gd name="T11" fmla="*/ 12 h 44"/>
                <a:gd name="T12" fmla="*/ 43 w 43"/>
                <a:gd name="T13" fmla="*/ 18 h 44"/>
                <a:gd name="T14" fmla="*/ 43 w 43"/>
                <a:gd name="T15" fmla="*/ 25 h 44"/>
                <a:gd name="T16" fmla="*/ 42 w 43"/>
                <a:gd name="T17" fmla="*/ 30 h 44"/>
                <a:gd name="T18" fmla="*/ 38 w 43"/>
                <a:gd name="T19" fmla="*/ 35 h 44"/>
                <a:gd name="T20" fmla="*/ 33 w 43"/>
                <a:gd name="T21" fmla="*/ 40 h 44"/>
                <a:gd name="T22" fmla="*/ 27 w 43"/>
                <a:gd name="T23" fmla="*/ 42 h 44"/>
                <a:gd name="T24" fmla="*/ 20 w 43"/>
                <a:gd name="T25" fmla="*/ 44 h 44"/>
                <a:gd name="T26" fmla="*/ 15 w 43"/>
                <a:gd name="T27" fmla="*/ 42 h 44"/>
                <a:gd name="T28" fmla="*/ 8 w 43"/>
                <a:gd name="T29" fmla="*/ 38 h 44"/>
                <a:gd name="T30" fmla="*/ 5 w 43"/>
                <a:gd name="T31" fmla="*/ 33 h 44"/>
                <a:gd name="T32" fmla="*/ 2 w 43"/>
                <a:gd name="T33" fmla="*/ 28 h 44"/>
                <a:gd name="T34" fmla="*/ 0 w 43"/>
                <a:gd name="T35" fmla="*/ 22 h 44"/>
                <a:gd name="T36" fmla="*/ 0 w 43"/>
                <a:gd name="T37" fmla="*/ 17 h 44"/>
                <a:gd name="T38" fmla="*/ 3 w 43"/>
                <a:gd name="T39" fmla="*/ 12 h 44"/>
                <a:gd name="T40" fmla="*/ 7 w 43"/>
                <a:gd name="T41" fmla="*/ 7 h 44"/>
                <a:gd name="T42" fmla="*/ 10 w 43"/>
                <a:gd name="T43" fmla="*/ 3 h 44"/>
                <a:gd name="T44" fmla="*/ 15 w 43"/>
                <a:gd name="T45" fmla="*/ 0 h 44"/>
                <a:gd name="T46" fmla="*/ 20 w 43"/>
                <a:gd name="T47" fmla="*/ 0 h 4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3"/>
                <a:gd name="T73" fmla="*/ 0 h 44"/>
                <a:gd name="T74" fmla="*/ 43 w 43"/>
                <a:gd name="T75" fmla="*/ 44 h 4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3" h="44">
                  <a:moveTo>
                    <a:pt x="20" y="0"/>
                  </a:moveTo>
                  <a:lnTo>
                    <a:pt x="27" y="0"/>
                  </a:lnTo>
                  <a:lnTo>
                    <a:pt x="30" y="1"/>
                  </a:lnTo>
                  <a:lnTo>
                    <a:pt x="35" y="3"/>
                  </a:lnTo>
                  <a:lnTo>
                    <a:pt x="38" y="7"/>
                  </a:lnTo>
                  <a:lnTo>
                    <a:pt x="42" y="12"/>
                  </a:lnTo>
                  <a:lnTo>
                    <a:pt x="43" y="18"/>
                  </a:lnTo>
                  <a:lnTo>
                    <a:pt x="43" y="25"/>
                  </a:lnTo>
                  <a:lnTo>
                    <a:pt x="42" y="30"/>
                  </a:lnTo>
                  <a:lnTo>
                    <a:pt x="38" y="35"/>
                  </a:lnTo>
                  <a:lnTo>
                    <a:pt x="33" y="40"/>
                  </a:lnTo>
                  <a:lnTo>
                    <a:pt x="27" y="42"/>
                  </a:lnTo>
                  <a:lnTo>
                    <a:pt x="20" y="44"/>
                  </a:lnTo>
                  <a:lnTo>
                    <a:pt x="15" y="42"/>
                  </a:lnTo>
                  <a:lnTo>
                    <a:pt x="8" y="38"/>
                  </a:lnTo>
                  <a:lnTo>
                    <a:pt x="5" y="33"/>
                  </a:lnTo>
                  <a:lnTo>
                    <a:pt x="2" y="28"/>
                  </a:lnTo>
                  <a:lnTo>
                    <a:pt x="0" y="22"/>
                  </a:lnTo>
                  <a:lnTo>
                    <a:pt x="0" y="17"/>
                  </a:lnTo>
                  <a:lnTo>
                    <a:pt x="3" y="12"/>
                  </a:lnTo>
                  <a:lnTo>
                    <a:pt x="7" y="7"/>
                  </a:lnTo>
                  <a:lnTo>
                    <a:pt x="10" y="3"/>
                  </a:lnTo>
                  <a:lnTo>
                    <a:pt x="15" y="0"/>
                  </a:lnTo>
                  <a:lnTo>
                    <a:pt x="20" y="0"/>
                  </a:lnTo>
                  <a:close/>
                </a:path>
              </a:pathLst>
            </a:custGeom>
            <a:solidFill>
              <a:srgbClr val="000000"/>
            </a:solidFill>
            <a:ln w="0">
              <a:noFill/>
              <a:prstDash val="solid"/>
              <a:round/>
              <a:headEnd/>
              <a:tailEnd/>
            </a:ln>
          </p:spPr>
          <p:txBody>
            <a:bodyPr/>
            <a:lstStyle/>
            <a:p>
              <a:endParaRPr lang="ja-JP" altLang="en-US"/>
            </a:p>
          </p:txBody>
        </p:sp>
        <p:sp>
          <p:nvSpPr>
            <p:cNvPr id="76" name="Freeform 151"/>
            <p:cNvSpPr>
              <a:spLocks noEditPoints="1"/>
            </p:cNvSpPr>
            <p:nvPr/>
          </p:nvSpPr>
          <p:spPr bwMode="auto">
            <a:xfrm>
              <a:off x="113" y="2707"/>
              <a:ext cx="271" cy="271"/>
            </a:xfrm>
            <a:custGeom>
              <a:avLst/>
              <a:gdLst>
                <a:gd name="T0" fmla="*/ 79 w 271"/>
                <a:gd name="T1" fmla="*/ 202 h 271"/>
                <a:gd name="T2" fmla="*/ 106 w 271"/>
                <a:gd name="T3" fmla="*/ 219 h 271"/>
                <a:gd name="T4" fmla="*/ 152 w 271"/>
                <a:gd name="T5" fmla="*/ 222 h 271"/>
                <a:gd name="T6" fmla="*/ 193 w 271"/>
                <a:gd name="T7" fmla="*/ 202 h 271"/>
                <a:gd name="T8" fmla="*/ 186 w 271"/>
                <a:gd name="T9" fmla="*/ 93 h 271"/>
                <a:gd name="T10" fmla="*/ 194 w 271"/>
                <a:gd name="T11" fmla="*/ 106 h 271"/>
                <a:gd name="T12" fmla="*/ 203 w 271"/>
                <a:gd name="T13" fmla="*/ 137 h 271"/>
                <a:gd name="T14" fmla="*/ 186 w 271"/>
                <a:gd name="T15" fmla="*/ 180 h 271"/>
                <a:gd name="T16" fmla="*/ 221 w 271"/>
                <a:gd name="T17" fmla="*/ 159 h 271"/>
                <a:gd name="T18" fmla="*/ 221 w 271"/>
                <a:gd name="T19" fmla="*/ 113 h 271"/>
                <a:gd name="T20" fmla="*/ 186 w 271"/>
                <a:gd name="T21" fmla="*/ 93 h 271"/>
                <a:gd name="T22" fmla="*/ 52 w 271"/>
                <a:gd name="T23" fmla="*/ 113 h 271"/>
                <a:gd name="T24" fmla="*/ 50 w 271"/>
                <a:gd name="T25" fmla="*/ 159 h 271"/>
                <a:gd name="T26" fmla="*/ 85 w 271"/>
                <a:gd name="T27" fmla="*/ 180 h 271"/>
                <a:gd name="T28" fmla="*/ 75 w 271"/>
                <a:gd name="T29" fmla="*/ 165 h 271"/>
                <a:gd name="T30" fmla="*/ 70 w 271"/>
                <a:gd name="T31" fmla="*/ 133 h 271"/>
                <a:gd name="T32" fmla="*/ 85 w 271"/>
                <a:gd name="T33" fmla="*/ 93 h 271"/>
                <a:gd name="T34" fmla="*/ 136 w 271"/>
                <a:gd name="T35" fmla="*/ 91 h 271"/>
                <a:gd name="T36" fmla="*/ 106 w 271"/>
                <a:gd name="T37" fmla="*/ 103 h 271"/>
                <a:gd name="T38" fmla="*/ 92 w 271"/>
                <a:gd name="T39" fmla="*/ 132 h 271"/>
                <a:gd name="T40" fmla="*/ 100 w 271"/>
                <a:gd name="T41" fmla="*/ 162 h 271"/>
                <a:gd name="T42" fmla="*/ 129 w 271"/>
                <a:gd name="T43" fmla="*/ 179 h 271"/>
                <a:gd name="T44" fmla="*/ 159 w 271"/>
                <a:gd name="T45" fmla="*/ 172 h 271"/>
                <a:gd name="T46" fmla="*/ 179 w 271"/>
                <a:gd name="T47" fmla="*/ 147 h 271"/>
                <a:gd name="T48" fmla="*/ 174 w 271"/>
                <a:gd name="T49" fmla="*/ 113 h 271"/>
                <a:gd name="T50" fmla="*/ 159 w 271"/>
                <a:gd name="T51" fmla="*/ 100 h 271"/>
                <a:gd name="T52" fmla="*/ 136 w 271"/>
                <a:gd name="T53" fmla="*/ 91 h 271"/>
                <a:gd name="T54" fmla="*/ 147 w 271"/>
                <a:gd name="T55" fmla="*/ 69 h 271"/>
                <a:gd name="T56" fmla="*/ 173 w 271"/>
                <a:gd name="T57" fmla="*/ 56 h 271"/>
                <a:gd name="T58" fmla="*/ 126 w 271"/>
                <a:gd name="T59" fmla="*/ 49 h 271"/>
                <a:gd name="T60" fmla="*/ 87 w 271"/>
                <a:gd name="T61" fmla="*/ 63 h 271"/>
                <a:gd name="T62" fmla="*/ 126 w 271"/>
                <a:gd name="T63" fmla="*/ 69 h 271"/>
                <a:gd name="T64" fmla="*/ 136 w 271"/>
                <a:gd name="T65" fmla="*/ 0 h 271"/>
                <a:gd name="T66" fmla="*/ 142 w 271"/>
                <a:gd name="T67" fmla="*/ 16 h 271"/>
                <a:gd name="T68" fmla="*/ 154 w 271"/>
                <a:gd name="T69" fmla="*/ 27 h 271"/>
                <a:gd name="T70" fmla="*/ 189 w 271"/>
                <a:gd name="T71" fmla="*/ 39 h 271"/>
                <a:gd name="T72" fmla="*/ 224 w 271"/>
                <a:gd name="T73" fmla="*/ 71 h 271"/>
                <a:gd name="T74" fmla="*/ 245 w 271"/>
                <a:gd name="T75" fmla="*/ 115 h 271"/>
                <a:gd name="T76" fmla="*/ 261 w 271"/>
                <a:gd name="T77" fmla="*/ 133 h 271"/>
                <a:gd name="T78" fmla="*/ 265 w 271"/>
                <a:gd name="T79" fmla="*/ 138 h 271"/>
                <a:gd name="T80" fmla="*/ 251 w 271"/>
                <a:gd name="T81" fmla="*/ 147 h 271"/>
                <a:gd name="T82" fmla="*/ 238 w 271"/>
                <a:gd name="T83" fmla="*/ 177 h 271"/>
                <a:gd name="T84" fmla="*/ 206 w 271"/>
                <a:gd name="T85" fmla="*/ 221 h 271"/>
                <a:gd name="T86" fmla="*/ 157 w 271"/>
                <a:gd name="T87" fmla="*/ 244 h 271"/>
                <a:gd name="T88" fmla="*/ 139 w 271"/>
                <a:gd name="T89" fmla="*/ 259 h 271"/>
                <a:gd name="T90" fmla="*/ 134 w 271"/>
                <a:gd name="T91" fmla="*/ 263 h 271"/>
                <a:gd name="T92" fmla="*/ 126 w 271"/>
                <a:gd name="T93" fmla="*/ 251 h 271"/>
                <a:gd name="T94" fmla="*/ 102 w 271"/>
                <a:gd name="T95" fmla="*/ 241 h 271"/>
                <a:gd name="T96" fmla="*/ 62 w 271"/>
                <a:gd name="T97" fmla="*/ 217 h 271"/>
                <a:gd name="T98" fmla="*/ 30 w 271"/>
                <a:gd name="T99" fmla="*/ 165 h 271"/>
                <a:gd name="T100" fmla="*/ 27 w 271"/>
                <a:gd name="T101" fmla="*/ 155 h 271"/>
                <a:gd name="T102" fmla="*/ 18 w 271"/>
                <a:gd name="T103" fmla="*/ 145 h 271"/>
                <a:gd name="T104" fmla="*/ 7 w 271"/>
                <a:gd name="T105" fmla="*/ 138 h 271"/>
                <a:gd name="T106" fmla="*/ 15 w 271"/>
                <a:gd name="T107" fmla="*/ 130 h 271"/>
                <a:gd name="T108" fmla="*/ 32 w 271"/>
                <a:gd name="T109" fmla="*/ 101 h 271"/>
                <a:gd name="T110" fmla="*/ 52 w 271"/>
                <a:gd name="T111" fmla="*/ 64 h 271"/>
                <a:gd name="T112" fmla="*/ 94 w 271"/>
                <a:gd name="T113" fmla="*/ 34 h 271"/>
                <a:gd name="T114" fmla="*/ 124 w 271"/>
                <a:gd name="T115" fmla="*/ 22 h 271"/>
                <a:gd name="T116" fmla="*/ 134 w 271"/>
                <a:gd name="T117" fmla="*/ 9 h 27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71"/>
                <a:gd name="T178" fmla="*/ 0 h 271"/>
                <a:gd name="T179" fmla="*/ 271 w 271"/>
                <a:gd name="T180" fmla="*/ 271 h 27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71" h="271">
                  <a:moveTo>
                    <a:pt x="77" y="202"/>
                  </a:moveTo>
                  <a:lnTo>
                    <a:pt x="79" y="202"/>
                  </a:lnTo>
                  <a:lnTo>
                    <a:pt x="90" y="212"/>
                  </a:lnTo>
                  <a:lnTo>
                    <a:pt x="106" y="219"/>
                  </a:lnTo>
                  <a:lnTo>
                    <a:pt x="127" y="224"/>
                  </a:lnTo>
                  <a:lnTo>
                    <a:pt x="152" y="222"/>
                  </a:lnTo>
                  <a:lnTo>
                    <a:pt x="174" y="214"/>
                  </a:lnTo>
                  <a:lnTo>
                    <a:pt x="193" y="202"/>
                  </a:lnTo>
                  <a:lnTo>
                    <a:pt x="77" y="202"/>
                  </a:lnTo>
                  <a:close/>
                  <a:moveTo>
                    <a:pt x="186" y="93"/>
                  </a:moveTo>
                  <a:lnTo>
                    <a:pt x="191" y="100"/>
                  </a:lnTo>
                  <a:lnTo>
                    <a:pt x="194" y="106"/>
                  </a:lnTo>
                  <a:lnTo>
                    <a:pt x="198" y="113"/>
                  </a:lnTo>
                  <a:lnTo>
                    <a:pt x="203" y="137"/>
                  </a:lnTo>
                  <a:lnTo>
                    <a:pt x="198" y="160"/>
                  </a:lnTo>
                  <a:lnTo>
                    <a:pt x="186" y="180"/>
                  </a:lnTo>
                  <a:lnTo>
                    <a:pt x="213" y="180"/>
                  </a:lnTo>
                  <a:lnTo>
                    <a:pt x="221" y="159"/>
                  </a:lnTo>
                  <a:lnTo>
                    <a:pt x="224" y="135"/>
                  </a:lnTo>
                  <a:lnTo>
                    <a:pt x="221" y="113"/>
                  </a:lnTo>
                  <a:lnTo>
                    <a:pt x="213" y="93"/>
                  </a:lnTo>
                  <a:lnTo>
                    <a:pt x="186" y="93"/>
                  </a:lnTo>
                  <a:close/>
                  <a:moveTo>
                    <a:pt x="60" y="93"/>
                  </a:moveTo>
                  <a:lnTo>
                    <a:pt x="52" y="113"/>
                  </a:lnTo>
                  <a:lnTo>
                    <a:pt x="49" y="135"/>
                  </a:lnTo>
                  <a:lnTo>
                    <a:pt x="50" y="159"/>
                  </a:lnTo>
                  <a:lnTo>
                    <a:pt x="60" y="180"/>
                  </a:lnTo>
                  <a:lnTo>
                    <a:pt x="85" y="180"/>
                  </a:lnTo>
                  <a:lnTo>
                    <a:pt x="80" y="172"/>
                  </a:lnTo>
                  <a:lnTo>
                    <a:pt x="75" y="165"/>
                  </a:lnTo>
                  <a:lnTo>
                    <a:pt x="72" y="157"/>
                  </a:lnTo>
                  <a:lnTo>
                    <a:pt x="70" y="133"/>
                  </a:lnTo>
                  <a:lnTo>
                    <a:pt x="75" y="111"/>
                  </a:lnTo>
                  <a:lnTo>
                    <a:pt x="85" y="93"/>
                  </a:lnTo>
                  <a:lnTo>
                    <a:pt x="60" y="93"/>
                  </a:lnTo>
                  <a:close/>
                  <a:moveTo>
                    <a:pt x="136" y="91"/>
                  </a:moveTo>
                  <a:lnTo>
                    <a:pt x="119" y="95"/>
                  </a:lnTo>
                  <a:lnTo>
                    <a:pt x="106" y="103"/>
                  </a:lnTo>
                  <a:lnTo>
                    <a:pt x="97" y="116"/>
                  </a:lnTo>
                  <a:lnTo>
                    <a:pt x="92" y="132"/>
                  </a:lnTo>
                  <a:lnTo>
                    <a:pt x="94" y="148"/>
                  </a:lnTo>
                  <a:lnTo>
                    <a:pt x="100" y="162"/>
                  </a:lnTo>
                  <a:lnTo>
                    <a:pt x="114" y="174"/>
                  </a:lnTo>
                  <a:lnTo>
                    <a:pt x="129" y="179"/>
                  </a:lnTo>
                  <a:lnTo>
                    <a:pt x="146" y="179"/>
                  </a:lnTo>
                  <a:lnTo>
                    <a:pt x="159" y="172"/>
                  </a:lnTo>
                  <a:lnTo>
                    <a:pt x="173" y="160"/>
                  </a:lnTo>
                  <a:lnTo>
                    <a:pt x="179" y="147"/>
                  </a:lnTo>
                  <a:lnTo>
                    <a:pt x="179" y="128"/>
                  </a:lnTo>
                  <a:lnTo>
                    <a:pt x="174" y="113"/>
                  </a:lnTo>
                  <a:lnTo>
                    <a:pt x="167" y="105"/>
                  </a:lnTo>
                  <a:lnTo>
                    <a:pt x="159" y="100"/>
                  </a:lnTo>
                  <a:lnTo>
                    <a:pt x="151" y="95"/>
                  </a:lnTo>
                  <a:lnTo>
                    <a:pt x="136" y="91"/>
                  </a:lnTo>
                  <a:close/>
                  <a:moveTo>
                    <a:pt x="147" y="49"/>
                  </a:moveTo>
                  <a:lnTo>
                    <a:pt x="147" y="69"/>
                  </a:lnTo>
                  <a:lnTo>
                    <a:pt x="194" y="69"/>
                  </a:lnTo>
                  <a:lnTo>
                    <a:pt x="173" y="56"/>
                  </a:lnTo>
                  <a:lnTo>
                    <a:pt x="147" y="49"/>
                  </a:lnTo>
                  <a:close/>
                  <a:moveTo>
                    <a:pt x="126" y="49"/>
                  </a:moveTo>
                  <a:lnTo>
                    <a:pt x="102" y="54"/>
                  </a:lnTo>
                  <a:lnTo>
                    <a:pt x="87" y="63"/>
                  </a:lnTo>
                  <a:lnTo>
                    <a:pt x="79" y="69"/>
                  </a:lnTo>
                  <a:lnTo>
                    <a:pt x="126" y="69"/>
                  </a:lnTo>
                  <a:lnTo>
                    <a:pt x="126" y="49"/>
                  </a:lnTo>
                  <a:close/>
                  <a:moveTo>
                    <a:pt x="136" y="0"/>
                  </a:moveTo>
                  <a:lnTo>
                    <a:pt x="139" y="9"/>
                  </a:lnTo>
                  <a:lnTo>
                    <a:pt x="142" y="16"/>
                  </a:lnTo>
                  <a:lnTo>
                    <a:pt x="147" y="22"/>
                  </a:lnTo>
                  <a:lnTo>
                    <a:pt x="154" y="27"/>
                  </a:lnTo>
                  <a:lnTo>
                    <a:pt x="173" y="32"/>
                  </a:lnTo>
                  <a:lnTo>
                    <a:pt x="189" y="39"/>
                  </a:lnTo>
                  <a:lnTo>
                    <a:pt x="208" y="53"/>
                  </a:lnTo>
                  <a:lnTo>
                    <a:pt x="224" y="71"/>
                  </a:lnTo>
                  <a:lnTo>
                    <a:pt x="238" y="93"/>
                  </a:lnTo>
                  <a:lnTo>
                    <a:pt x="245" y="115"/>
                  </a:lnTo>
                  <a:lnTo>
                    <a:pt x="251" y="125"/>
                  </a:lnTo>
                  <a:lnTo>
                    <a:pt x="261" y="133"/>
                  </a:lnTo>
                  <a:lnTo>
                    <a:pt x="271" y="135"/>
                  </a:lnTo>
                  <a:lnTo>
                    <a:pt x="265" y="138"/>
                  </a:lnTo>
                  <a:lnTo>
                    <a:pt x="256" y="142"/>
                  </a:lnTo>
                  <a:lnTo>
                    <a:pt x="251" y="147"/>
                  </a:lnTo>
                  <a:lnTo>
                    <a:pt x="246" y="153"/>
                  </a:lnTo>
                  <a:lnTo>
                    <a:pt x="238" y="177"/>
                  </a:lnTo>
                  <a:lnTo>
                    <a:pt x="224" y="201"/>
                  </a:lnTo>
                  <a:lnTo>
                    <a:pt x="206" y="221"/>
                  </a:lnTo>
                  <a:lnTo>
                    <a:pt x="183" y="236"/>
                  </a:lnTo>
                  <a:lnTo>
                    <a:pt x="157" y="244"/>
                  </a:lnTo>
                  <a:lnTo>
                    <a:pt x="147" y="251"/>
                  </a:lnTo>
                  <a:lnTo>
                    <a:pt x="139" y="259"/>
                  </a:lnTo>
                  <a:lnTo>
                    <a:pt x="136" y="271"/>
                  </a:lnTo>
                  <a:lnTo>
                    <a:pt x="134" y="263"/>
                  </a:lnTo>
                  <a:lnTo>
                    <a:pt x="131" y="256"/>
                  </a:lnTo>
                  <a:lnTo>
                    <a:pt x="126" y="251"/>
                  </a:lnTo>
                  <a:lnTo>
                    <a:pt x="119" y="246"/>
                  </a:lnTo>
                  <a:lnTo>
                    <a:pt x="102" y="241"/>
                  </a:lnTo>
                  <a:lnTo>
                    <a:pt x="87" y="234"/>
                  </a:lnTo>
                  <a:lnTo>
                    <a:pt x="62" y="217"/>
                  </a:lnTo>
                  <a:lnTo>
                    <a:pt x="42" y="194"/>
                  </a:lnTo>
                  <a:lnTo>
                    <a:pt x="30" y="165"/>
                  </a:lnTo>
                  <a:lnTo>
                    <a:pt x="28" y="160"/>
                  </a:lnTo>
                  <a:lnTo>
                    <a:pt x="27" y="155"/>
                  </a:lnTo>
                  <a:lnTo>
                    <a:pt x="23" y="148"/>
                  </a:lnTo>
                  <a:lnTo>
                    <a:pt x="18" y="145"/>
                  </a:lnTo>
                  <a:lnTo>
                    <a:pt x="13" y="140"/>
                  </a:lnTo>
                  <a:lnTo>
                    <a:pt x="7" y="138"/>
                  </a:lnTo>
                  <a:lnTo>
                    <a:pt x="0" y="135"/>
                  </a:lnTo>
                  <a:lnTo>
                    <a:pt x="15" y="130"/>
                  </a:lnTo>
                  <a:lnTo>
                    <a:pt x="27" y="118"/>
                  </a:lnTo>
                  <a:lnTo>
                    <a:pt x="32" y="101"/>
                  </a:lnTo>
                  <a:lnTo>
                    <a:pt x="39" y="84"/>
                  </a:lnTo>
                  <a:lnTo>
                    <a:pt x="52" y="64"/>
                  </a:lnTo>
                  <a:lnTo>
                    <a:pt x="72" y="47"/>
                  </a:lnTo>
                  <a:lnTo>
                    <a:pt x="94" y="34"/>
                  </a:lnTo>
                  <a:lnTo>
                    <a:pt x="116" y="27"/>
                  </a:lnTo>
                  <a:lnTo>
                    <a:pt x="124" y="22"/>
                  </a:lnTo>
                  <a:lnTo>
                    <a:pt x="129" y="17"/>
                  </a:lnTo>
                  <a:lnTo>
                    <a:pt x="134" y="9"/>
                  </a:lnTo>
                  <a:lnTo>
                    <a:pt x="136" y="0"/>
                  </a:lnTo>
                  <a:close/>
                </a:path>
              </a:pathLst>
            </a:custGeom>
            <a:solidFill>
              <a:srgbClr val="000000"/>
            </a:solidFill>
            <a:ln w="0">
              <a:noFill/>
              <a:prstDash val="solid"/>
              <a:round/>
              <a:headEnd/>
              <a:tailEnd/>
            </a:ln>
          </p:spPr>
          <p:txBody>
            <a:bodyPr/>
            <a:lstStyle/>
            <a:p>
              <a:endParaRPr lang="ja-JP" altLang="en-US"/>
            </a:p>
          </p:txBody>
        </p:sp>
        <p:sp>
          <p:nvSpPr>
            <p:cNvPr id="77" name="Freeform 152"/>
            <p:cNvSpPr>
              <a:spLocks noEditPoints="1"/>
            </p:cNvSpPr>
            <p:nvPr/>
          </p:nvSpPr>
          <p:spPr bwMode="auto">
            <a:xfrm>
              <a:off x="4248" y="2754"/>
              <a:ext cx="168" cy="177"/>
            </a:xfrm>
            <a:custGeom>
              <a:avLst/>
              <a:gdLst>
                <a:gd name="T0" fmla="*/ 84 w 168"/>
                <a:gd name="T1" fmla="*/ 41 h 177"/>
                <a:gd name="T2" fmla="*/ 60 w 168"/>
                <a:gd name="T3" fmla="*/ 110 h 177"/>
                <a:gd name="T4" fmla="*/ 106 w 168"/>
                <a:gd name="T5" fmla="*/ 110 h 177"/>
                <a:gd name="T6" fmla="*/ 84 w 168"/>
                <a:gd name="T7" fmla="*/ 41 h 177"/>
                <a:gd name="T8" fmla="*/ 84 w 168"/>
                <a:gd name="T9" fmla="*/ 41 h 177"/>
                <a:gd name="T10" fmla="*/ 64 w 168"/>
                <a:gd name="T11" fmla="*/ 0 h 177"/>
                <a:gd name="T12" fmla="*/ 106 w 168"/>
                <a:gd name="T13" fmla="*/ 0 h 177"/>
                <a:gd name="T14" fmla="*/ 168 w 168"/>
                <a:gd name="T15" fmla="*/ 177 h 177"/>
                <a:gd name="T16" fmla="*/ 127 w 168"/>
                <a:gd name="T17" fmla="*/ 177 h 177"/>
                <a:gd name="T18" fmla="*/ 116 w 168"/>
                <a:gd name="T19" fmla="*/ 142 h 177"/>
                <a:gd name="T20" fmla="*/ 52 w 168"/>
                <a:gd name="T21" fmla="*/ 142 h 177"/>
                <a:gd name="T22" fmla="*/ 39 w 168"/>
                <a:gd name="T23" fmla="*/ 177 h 177"/>
                <a:gd name="T24" fmla="*/ 0 w 168"/>
                <a:gd name="T25" fmla="*/ 177 h 177"/>
                <a:gd name="T26" fmla="*/ 64 w 168"/>
                <a:gd name="T27" fmla="*/ 0 h 1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68"/>
                <a:gd name="T43" fmla="*/ 0 h 177"/>
                <a:gd name="T44" fmla="*/ 168 w 168"/>
                <a:gd name="T45" fmla="*/ 177 h 1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68" h="177">
                  <a:moveTo>
                    <a:pt x="84" y="41"/>
                  </a:moveTo>
                  <a:lnTo>
                    <a:pt x="60" y="110"/>
                  </a:lnTo>
                  <a:lnTo>
                    <a:pt x="106" y="110"/>
                  </a:lnTo>
                  <a:lnTo>
                    <a:pt x="84" y="41"/>
                  </a:lnTo>
                  <a:close/>
                  <a:moveTo>
                    <a:pt x="64" y="0"/>
                  </a:moveTo>
                  <a:lnTo>
                    <a:pt x="106" y="0"/>
                  </a:lnTo>
                  <a:lnTo>
                    <a:pt x="168" y="177"/>
                  </a:lnTo>
                  <a:lnTo>
                    <a:pt x="127" y="177"/>
                  </a:lnTo>
                  <a:lnTo>
                    <a:pt x="116" y="142"/>
                  </a:lnTo>
                  <a:lnTo>
                    <a:pt x="52" y="142"/>
                  </a:lnTo>
                  <a:lnTo>
                    <a:pt x="39" y="177"/>
                  </a:lnTo>
                  <a:lnTo>
                    <a:pt x="0" y="177"/>
                  </a:lnTo>
                  <a:lnTo>
                    <a:pt x="64" y="0"/>
                  </a:lnTo>
                  <a:close/>
                </a:path>
              </a:pathLst>
            </a:custGeom>
            <a:solidFill>
              <a:srgbClr val="000000"/>
            </a:solidFill>
            <a:ln w="0">
              <a:noFill/>
              <a:prstDash val="solid"/>
              <a:round/>
              <a:headEnd/>
              <a:tailEnd/>
            </a:ln>
          </p:spPr>
          <p:txBody>
            <a:bodyPr/>
            <a:lstStyle/>
            <a:p>
              <a:endParaRPr lang="ja-JP" altLang="en-US"/>
            </a:p>
          </p:txBody>
        </p:sp>
        <p:sp>
          <p:nvSpPr>
            <p:cNvPr id="78" name="Freeform 153"/>
            <p:cNvSpPr>
              <a:spLocks/>
            </p:cNvSpPr>
            <p:nvPr/>
          </p:nvSpPr>
          <p:spPr bwMode="auto">
            <a:xfrm>
              <a:off x="4426" y="2797"/>
              <a:ext cx="187" cy="134"/>
            </a:xfrm>
            <a:custGeom>
              <a:avLst/>
              <a:gdLst>
                <a:gd name="T0" fmla="*/ 70 w 187"/>
                <a:gd name="T1" fmla="*/ 0 h 134"/>
                <a:gd name="T2" fmla="*/ 87 w 187"/>
                <a:gd name="T3" fmla="*/ 3 h 134"/>
                <a:gd name="T4" fmla="*/ 97 w 187"/>
                <a:gd name="T5" fmla="*/ 10 h 134"/>
                <a:gd name="T6" fmla="*/ 107 w 187"/>
                <a:gd name="T7" fmla="*/ 21 h 134"/>
                <a:gd name="T8" fmla="*/ 110 w 187"/>
                <a:gd name="T9" fmla="*/ 15 h 134"/>
                <a:gd name="T10" fmla="*/ 119 w 187"/>
                <a:gd name="T11" fmla="*/ 8 h 134"/>
                <a:gd name="T12" fmla="*/ 129 w 187"/>
                <a:gd name="T13" fmla="*/ 3 h 134"/>
                <a:gd name="T14" fmla="*/ 142 w 187"/>
                <a:gd name="T15" fmla="*/ 0 h 134"/>
                <a:gd name="T16" fmla="*/ 159 w 187"/>
                <a:gd name="T17" fmla="*/ 3 h 134"/>
                <a:gd name="T18" fmla="*/ 174 w 187"/>
                <a:gd name="T19" fmla="*/ 11 h 134"/>
                <a:gd name="T20" fmla="*/ 184 w 187"/>
                <a:gd name="T21" fmla="*/ 25 h 134"/>
                <a:gd name="T22" fmla="*/ 187 w 187"/>
                <a:gd name="T23" fmla="*/ 43 h 134"/>
                <a:gd name="T24" fmla="*/ 187 w 187"/>
                <a:gd name="T25" fmla="*/ 134 h 134"/>
                <a:gd name="T26" fmla="*/ 152 w 187"/>
                <a:gd name="T27" fmla="*/ 134 h 134"/>
                <a:gd name="T28" fmla="*/ 152 w 187"/>
                <a:gd name="T29" fmla="*/ 55 h 134"/>
                <a:gd name="T30" fmla="*/ 152 w 187"/>
                <a:gd name="T31" fmla="*/ 47 h 134"/>
                <a:gd name="T32" fmla="*/ 150 w 187"/>
                <a:gd name="T33" fmla="*/ 42 h 134"/>
                <a:gd name="T34" fmla="*/ 149 w 187"/>
                <a:gd name="T35" fmla="*/ 37 h 134"/>
                <a:gd name="T36" fmla="*/ 145 w 187"/>
                <a:gd name="T37" fmla="*/ 33 h 134"/>
                <a:gd name="T38" fmla="*/ 142 w 187"/>
                <a:gd name="T39" fmla="*/ 32 h 134"/>
                <a:gd name="T40" fmla="*/ 139 w 187"/>
                <a:gd name="T41" fmla="*/ 30 h 134"/>
                <a:gd name="T42" fmla="*/ 134 w 187"/>
                <a:gd name="T43" fmla="*/ 30 h 134"/>
                <a:gd name="T44" fmla="*/ 127 w 187"/>
                <a:gd name="T45" fmla="*/ 30 h 134"/>
                <a:gd name="T46" fmla="*/ 122 w 187"/>
                <a:gd name="T47" fmla="*/ 32 h 134"/>
                <a:gd name="T48" fmla="*/ 117 w 187"/>
                <a:gd name="T49" fmla="*/ 35 h 134"/>
                <a:gd name="T50" fmla="*/ 114 w 187"/>
                <a:gd name="T51" fmla="*/ 38 h 134"/>
                <a:gd name="T52" fmla="*/ 112 w 187"/>
                <a:gd name="T53" fmla="*/ 43 h 134"/>
                <a:gd name="T54" fmla="*/ 110 w 187"/>
                <a:gd name="T55" fmla="*/ 50 h 134"/>
                <a:gd name="T56" fmla="*/ 110 w 187"/>
                <a:gd name="T57" fmla="*/ 57 h 134"/>
                <a:gd name="T58" fmla="*/ 110 w 187"/>
                <a:gd name="T59" fmla="*/ 134 h 134"/>
                <a:gd name="T60" fmla="*/ 77 w 187"/>
                <a:gd name="T61" fmla="*/ 134 h 134"/>
                <a:gd name="T62" fmla="*/ 77 w 187"/>
                <a:gd name="T63" fmla="*/ 55 h 134"/>
                <a:gd name="T64" fmla="*/ 77 w 187"/>
                <a:gd name="T65" fmla="*/ 52 h 134"/>
                <a:gd name="T66" fmla="*/ 77 w 187"/>
                <a:gd name="T67" fmla="*/ 48 h 134"/>
                <a:gd name="T68" fmla="*/ 75 w 187"/>
                <a:gd name="T69" fmla="*/ 43 h 134"/>
                <a:gd name="T70" fmla="*/ 75 w 187"/>
                <a:gd name="T71" fmla="*/ 40 h 134"/>
                <a:gd name="T72" fmla="*/ 73 w 187"/>
                <a:gd name="T73" fmla="*/ 37 h 134"/>
                <a:gd name="T74" fmla="*/ 70 w 187"/>
                <a:gd name="T75" fmla="*/ 33 h 134"/>
                <a:gd name="T76" fmla="*/ 67 w 187"/>
                <a:gd name="T77" fmla="*/ 32 h 134"/>
                <a:gd name="T78" fmla="*/ 62 w 187"/>
                <a:gd name="T79" fmla="*/ 30 h 134"/>
                <a:gd name="T80" fmla="*/ 55 w 187"/>
                <a:gd name="T81" fmla="*/ 30 h 134"/>
                <a:gd name="T82" fmla="*/ 50 w 187"/>
                <a:gd name="T83" fmla="*/ 30 h 134"/>
                <a:gd name="T84" fmla="*/ 45 w 187"/>
                <a:gd name="T85" fmla="*/ 32 h 134"/>
                <a:gd name="T86" fmla="*/ 40 w 187"/>
                <a:gd name="T87" fmla="*/ 35 h 134"/>
                <a:gd name="T88" fmla="*/ 38 w 187"/>
                <a:gd name="T89" fmla="*/ 38 h 134"/>
                <a:gd name="T90" fmla="*/ 37 w 187"/>
                <a:gd name="T91" fmla="*/ 43 h 134"/>
                <a:gd name="T92" fmla="*/ 35 w 187"/>
                <a:gd name="T93" fmla="*/ 48 h 134"/>
                <a:gd name="T94" fmla="*/ 35 w 187"/>
                <a:gd name="T95" fmla="*/ 55 h 134"/>
                <a:gd name="T96" fmla="*/ 35 w 187"/>
                <a:gd name="T97" fmla="*/ 134 h 134"/>
                <a:gd name="T98" fmla="*/ 0 w 187"/>
                <a:gd name="T99" fmla="*/ 134 h 134"/>
                <a:gd name="T100" fmla="*/ 0 w 187"/>
                <a:gd name="T101" fmla="*/ 3 h 134"/>
                <a:gd name="T102" fmla="*/ 33 w 187"/>
                <a:gd name="T103" fmla="*/ 3 h 134"/>
                <a:gd name="T104" fmla="*/ 33 w 187"/>
                <a:gd name="T105" fmla="*/ 23 h 134"/>
                <a:gd name="T106" fmla="*/ 33 w 187"/>
                <a:gd name="T107" fmla="*/ 23 h 134"/>
                <a:gd name="T108" fmla="*/ 38 w 187"/>
                <a:gd name="T109" fmla="*/ 16 h 134"/>
                <a:gd name="T110" fmla="*/ 45 w 187"/>
                <a:gd name="T111" fmla="*/ 8 h 134"/>
                <a:gd name="T112" fmla="*/ 55 w 187"/>
                <a:gd name="T113" fmla="*/ 3 h 134"/>
                <a:gd name="T114" fmla="*/ 70 w 187"/>
                <a:gd name="T115" fmla="*/ 0 h 1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87"/>
                <a:gd name="T175" fmla="*/ 0 h 134"/>
                <a:gd name="T176" fmla="*/ 187 w 187"/>
                <a:gd name="T177" fmla="*/ 134 h 13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87" h="134">
                  <a:moveTo>
                    <a:pt x="70" y="0"/>
                  </a:moveTo>
                  <a:lnTo>
                    <a:pt x="87" y="3"/>
                  </a:lnTo>
                  <a:lnTo>
                    <a:pt x="97" y="10"/>
                  </a:lnTo>
                  <a:lnTo>
                    <a:pt x="107" y="21"/>
                  </a:lnTo>
                  <a:lnTo>
                    <a:pt x="110" y="15"/>
                  </a:lnTo>
                  <a:lnTo>
                    <a:pt x="119" y="8"/>
                  </a:lnTo>
                  <a:lnTo>
                    <a:pt x="129" y="3"/>
                  </a:lnTo>
                  <a:lnTo>
                    <a:pt x="142" y="0"/>
                  </a:lnTo>
                  <a:lnTo>
                    <a:pt x="159" y="3"/>
                  </a:lnTo>
                  <a:lnTo>
                    <a:pt x="174" y="11"/>
                  </a:lnTo>
                  <a:lnTo>
                    <a:pt x="184" y="25"/>
                  </a:lnTo>
                  <a:lnTo>
                    <a:pt x="187" y="43"/>
                  </a:lnTo>
                  <a:lnTo>
                    <a:pt x="187" y="134"/>
                  </a:lnTo>
                  <a:lnTo>
                    <a:pt x="152" y="134"/>
                  </a:lnTo>
                  <a:lnTo>
                    <a:pt x="152" y="55"/>
                  </a:lnTo>
                  <a:lnTo>
                    <a:pt x="152" y="47"/>
                  </a:lnTo>
                  <a:lnTo>
                    <a:pt x="150" y="42"/>
                  </a:lnTo>
                  <a:lnTo>
                    <a:pt x="149" y="37"/>
                  </a:lnTo>
                  <a:lnTo>
                    <a:pt x="145" y="33"/>
                  </a:lnTo>
                  <a:lnTo>
                    <a:pt x="142" y="32"/>
                  </a:lnTo>
                  <a:lnTo>
                    <a:pt x="139" y="30"/>
                  </a:lnTo>
                  <a:lnTo>
                    <a:pt x="134" y="30"/>
                  </a:lnTo>
                  <a:lnTo>
                    <a:pt x="127" y="30"/>
                  </a:lnTo>
                  <a:lnTo>
                    <a:pt x="122" y="32"/>
                  </a:lnTo>
                  <a:lnTo>
                    <a:pt x="117" y="35"/>
                  </a:lnTo>
                  <a:lnTo>
                    <a:pt x="114" y="38"/>
                  </a:lnTo>
                  <a:lnTo>
                    <a:pt x="112" y="43"/>
                  </a:lnTo>
                  <a:lnTo>
                    <a:pt x="110" y="50"/>
                  </a:lnTo>
                  <a:lnTo>
                    <a:pt x="110" y="57"/>
                  </a:lnTo>
                  <a:lnTo>
                    <a:pt x="110" y="134"/>
                  </a:lnTo>
                  <a:lnTo>
                    <a:pt x="77" y="134"/>
                  </a:lnTo>
                  <a:lnTo>
                    <a:pt x="77" y="55"/>
                  </a:lnTo>
                  <a:lnTo>
                    <a:pt x="77" y="52"/>
                  </a:lnTo>
                  <a:lnTo>
                    <a:pt x="77" y="48"/>
                  </a:lnTo>
                  <a:lnTo>
                    <a:pt x="75" y="43"/>
                  </a:lnTo>
                  <a:lnTo>
                    <a:pt x="75" y="40"/>
                  </a:lnTo>
                  <a:lnTo>
                    <a:pt x="73" y="37"/>
                  </a:lnTo>
                  <a:lnTo>
                    <a:pt x="70" y="33"/>
                  </a:lnTo>
                  <a:lnTo>
                    <a:pt x="67" y="32"/>
                  </a:lnTo>
                  <a:lnTo>
                    <a:pt x="62" y="30"/>
                  </a:lnTo>
                  <a:lnTo>
                    <a:pt x="55" y="30"/>
                  </a:lnTo>
                  <a:lnTo>
                    <a:pt x="50" y="30"/>
                  </a:lnTo>
                  <a:lnTo>
                    <a:pt x="45" y="32"/>
                  </a:lnTo>
                  <a:lnTo>
                    <a:pt x="40" y="35"/>
                  </a:lnTo>
                  <a:lnTo>
                    <a:pt x="38" y="38"/>
                  </a:lnTo>
                  <a:lnTo>
                    <a:pt x="37" y="43"/>
                  </a:lnTo>
                  <a:lnTo>
                    <a:pt x="35" y="48"/>
                  </a:lnTo>
                  <a:lnTo>
                    <a:pt x="35" y="55"/>
                  </a:lnTo>
                  <a:lnTo>
                    <a:pt x="35" y="134"/>
                  </a:lnTo>
                  <a:lnTo>
                    <a:pt x="0" y="134"/>
                  </a:lnTo>
                  <a:lnTo>
                    <a:pt x="0" y="3"/>
                  </a:lnTo>
                  <a:lnTo>
                    <a:pt x="33" y="3"/>
                  </a:lnTo>
                  <a:lnTo>
                    <a:pt x="33" y="23"/>
                  </a:lnTo>
                  <a:lnTo>
                    <a:pt x="38" y="16"/>
                  </a:lnTo>
                  <a:lnTo>
                    <a:pt x="45" y="8"/>
                  </a:lnTo>
                  <a:lnTo>
                    <a:pt x="55" y="3"/>
                  </a:lnTo>
                  <a:lnTo>
                    <a:pt x="70" y="0"/>
                  </a:lnTo>
                  <a:close/>
                </a:path>
              </a:pathLst>
            </a:custGeom>
            <a:solidFill>
              <a:srgbClr val="000000"/>
            </a:solidFill>
            <a:ln w="0">
              <a:noFill/>
              <a:prstDash val="solid"/>
              <a:round/>
              <a:headEnd/>
              <a:tailEnd/>
            </a:ln>
          </p:spPr>
          <p:txBody>
            <a:bodyPr/>
            <a:lstStyle/>
            <a:p>
              <a:endParaRPr lang="ja-JP" altLang="en-US"/>
            </a:p>
          </p:txBody>
        </p:sp>
        <p:sp>
          <p:nvSpPr>
            <p:cNvPr id="79" name="Freeform 154"/>
            <p:cNvSpPr>
              <a:spLocks noEditPoints="1"/>
            </p:cNvSpPr>
            <p:nvPr/>
          </p:nvSpPr>
          <p:spPr bwMode="auto">
            <a:xfrm>
              <a:off x="4628" y="2797"/>
              <a:ext cx="123" cy="138"/>
            </a:xfrm>
            <a:custGeom>
              <a:avLst/>
              <a:gdLst>
                <a:gd name="T0" fmla="*/ 62 w 123"/>
                <a:gd name="T1" fmla="*/ 28 h 138"/>
                <a:gd name="T2" fmla="*/ 47 w 123"/>
                <a:gd name="T3" fmla="*/ 32 h 138"/>
                <a:gd name="T4" fmla="*/ 39 w 123"/>
                <a:gd name="T5" fmla="*/ 42 h 138"/>
                <a:gd name="T6" fmla="*/ 36 w 123"/>
                <a:gd name="T7" fmla="*/ 57 h 138"/>
                <a:gd name="T8" fmla="*/ 87 w 123"/>
                <a:gd name="T9" fmla="*/ 57 h 138"/>
                <a:gd name="T10" fmla="*/ 84 w 123"/>
                <a:gd name="T11" fmla="*/ 43 h 138"/>
                <a:gd name="T12" fmla="*/ 79 w 123"/>
                <a:gd name="T13" fmla="*/ 35 h 138"/>
                <a:gd name="T14" fmla="*/ 71 w 123"/>
                <a:gd name="T15" fmla="*/ 30 h 138"/>
                <a:gd name="T16" fmla="*/ 62 w 123"/>
                <a:gd name="T17" fmla="*/ 28 h 138"/>
                <a:gd name="T18" fmla="*/ 62 w 123"/>
                <a:gd name="T19" fmla="*/ 0 h 138"/>
                <a:gd name="T20" fmla="*/ 74 w 123"/>
                <a:gd name="T21" fmla="*/ 1 h 138"/>
                <a:gd name="T22" fmla="*/ 86 w 123"/>
                <a:gd name="T23" fmla="*/ 5 h 138"/>
                <a:gd name="T24" fmla="*/ 98 w 123"/>
                <a:gd name="T25" fmla="*/ 10 h 138"/>
                <a:gd name="T26" fmla="*/ 108 w 123"/>
                <a:gd name="T27" fmla="*/ 18 h 138"/>
                <a:gd name="T28" fmla="*/ 116 w 123"/>
                <a:gd name="T29" fmla="*/ 32 h 138"/>
                <a:gd name="T30" fmla="*/ 121 w 123"/>
                <a:gd name="T31" fmla="*/ 50 h 138"/>
                <a:gd name="T32" fmla="*/ 123 w 123"/>
                <a:gd name="T33" fmla="*/ 72 h 138"/>
                <a:gd name="T34" fmla="*/ 123 w 123"/>
                <a:gd name="T35" fmla="*/ 79 h 138"/>
                <a:gd name="T36" fmla="*/ 34 w 123"/>
                <a:gd name="T37" fmla="*/ 79 h 138"/>
                <a:gd name="T38" fmla="*/ 36 w 123"/>
                <a:gd name="T39" fmla="*/ 85 h 138"/>
                <a:gd name="T40" fmla="*/ 37 w 123"/>
                <a:gd name="T41" fmla="*/ 94 h 138"/>
                <a:gd name="T42" fmla="*/ 42 w 123"/>
                <a:gd name="T43" fmla="*/ 102 h 138"/>
                <a:gd name="T44" fmla="*/ 51 w 123"/>
                <a:gd name="T45" fmla="*/ 107 h 138"/>
                <a:gd name="T46" fmla="*/ 64 w 123"/>
                <a:gd name="T47" fmla="*/ 111 h 138"/>
                <a:gd name="T48" fmla="*/ 71 w 123"/>
                <a:gd name="T49" fmla="*/ 109 h 138"/>
                <a:gd name="T50" fmla="*/ 76 w 123"/>
                <a:gd name="T51" fmla="*/ 107 h 138"/>
                <a:gd name="T52" fmla="*/ 81 w 123"/>
                <a:gd name="T53" fmla="*/ 106 h 138"/>
                <a:gd name="T54" fmla="*/ 84 w 123"/>
                <a:gd name="T55" fmla="*/ 101 h 138"/>
                <a:gd name="T56" fmla="*/ 87 w 123"/>
                <a:gd name="T57" fmla="*/ 95 h 138"/>
                <a:gd name="T58" fmla="*/ 123 w 123"/>
                <a:gd name="T59" fmla="*/ 95 h 138"/>
                <a:gd name="T60" fmla="*/ 114 w 123"/>
                <a:gd name="T61" fmla="*/ 112 h 138"/>
                <a:gd name="T62" fmla="*/ 104 w 123"/>
                <a:gd name="T63" fmla="*/ 124 h 138"/>
                <a:gd name="T64" fmla="*/ 93 w 123"/>
                <a:gd name="T65" fmla="*/ 132 h 138"/>
                <a:gd name="T66" fmla="*/ 79 w 123"/>
                <a:gd name="T67" fmla="*/ 136 h 138"/>
                <a:gd name="T68" fmla="*/ 64 w 123"/>
                <a:gd name="T69" fmla="*/ 138 h 138"/>
                <a:gd name="T70" fmla="*/ 47 w 123"/>
                <a:gd name="T71" fmla="*/ 136 h 138"/>
                <a:gd name="T72" fmla="*/ 32 w 123"/>
                <a:gd name="T73" fmla="*/ 131 h 138"/>
                <a:gd name="T74" fmla="*/ 19 w 123"/>
                <a:gd name="T75" fmla="*/ 122 h 138"/>
                <a:gd name="T76" fmla="*/ 9 w 123"/>
                <a:gd name="T77" fmla="*/ 109 h 138"/>
                <a:gd name="T78" fmla="*/ 2 w 123"/>
                <a:gd name="T79" fmla="*/ 90 h 138"/>
                <a:gd name="T80" fmla="*/ 0 w 123"/>
                <a:gd name="T81" fmla="*/ 67 h 138"/>
                <a:gd name="T82" fmla="*/ 0 w 123"/>
                <a:gd name="T83" fmla="*/ 58 h 138"/>
                <a:gd name="T84" fmla="*/ 2 w 123"/>
                <a:gd name="T85" fmla="*/ 45 h 138"/>
                <a:gd name="T86" fmla="*/ 7 w 123"/>
                <a:gd name="T87" fmla="*/ 33 h 138"/>
                <a:gd name="T88" fmla="*/ 14 w 123"/>
                <a:gd name="T89" fmla="*/ 21 h 138"/>
                <a:gd name="T90" fmla="*/ 26 w 123"/>
                <a:gd name="T91" fmla="*/ 10 h 138"/>
                <a:gd name="T92" fmla="*/ 41 w 123"/>
                <a:gd name="T93" fmla="*/ 3 h 138"/>
                <a:gd name="T94" fmla="*/ 62 w 123"/>
                <a:gd name="T95" fmla="*/ 0 h 1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3"/>
                <a:gd name="T145" fmla="*/ 0 h 138"/>
                <a:gd name="T146" fmla="*/ 123 w 123"/>
                <a:gd name="T147" fmla="*/ 138 h 1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3" h="138">
                  <a:moveTo>
                    <a:pt x="62" y="28"/>
                  </a:moveTo>
                  <a:lnTo>
                    <a:pt x="47" y="32"/>
                  </a:lnTo>
                  <a:lnTo>
                    <a:pt x="39" y="42"/>
                  </a:lnTo>
                  <a:lnTo>
                    <a:pt x="36" y="57"/>
                  </a:lnTo>
                  <a:lnTo>
                    <a:pt x="87" y="57"/>
                  </a:lnTo>
                  <a:lnTo>
                    <a:pt x="84" y="43"/>
                  </a:lnTo>
                  <a:lnTo>
                    <a:pt x="79" y="35"/>
                  </a:lnTo>
                  <a:lnTo>
                    <a:pt x="71" y="30"/>
                  </a:lnTo>
                  <a:lnTo>
                    <a:pt x="62" y="28"/>
                  </a:lnTo>
                  <a:close/>
                  <a:moveTo>
                    <a:pt x="62" y="0"/>
                  </a:moveTo>
                  <a:lnTo>
                    <a:pt x="74" y="1"/>
                  </a:lnTo>
                  <a:lnTo>
                    <a:pt x="86" y="5"/>
                  </a:lnTo>
                  <a:lnTo>
                    <a:pt x="98" y="10"/>
                  </a:lnTo>
                  <a:lnTo>
                    <a:pt x="108" y="18"/>
                  </a:lnTo>
                  <a:lnTo>
                    <a:pt x="116" y="32"/>
                  </a:lnTo>
                  <a:lnTo>
                    <a:pt x="121" y="50"/>
                  </a:lnTo>
                  <a:lnTo>
                    <a:pt x="123" y="72"/>
                  </a:lnTo>
                  <a:lnTo>
                    <a:pt x="123" y="79"/>
                  </a:lnTo>
                  <a:lnTo>
                    <a:pt x="34" y="79"/>
                  </a:lnTo>
                  <a:lnTo>
                    <a:pt x="36" y="85"/>
                  </a:lnTo>
                  <a:lnTo>
                    <a:pt x="37" y="94"/>
                  </a:lnTo>
                  <a:lnTo>
                    <a:pt x="42" y="102"/>
                  </a:lnTo>
                  <a:lnTo>
                    <a:pt x="51" y="107"/>
                  </a:lnTo>
                  <a:lnTo>
                    <a:pt x="64" y="111"/>
                  </a:lnTo>
                  <a:lnTo>
                    <a:pt x="71" y="109"/>
                  </a:lnTo>
                  <a:lnTo>
                    <a:pt x="76" y="107"/>
                  </a:lnTo>
                  <a:lnTo>
                    <a:pt x="81" y="106"/>
                  </a:lnTo>
                  <a:lnTo>
                    <a:pt x="84" y="101"/>
                  </a:lnTo>
                  <a:lnTo>
                    <a:pt x="87" y="95"/>
                  </a:lnTo>
                  <a:lnTo>
                    <a:pt x="123" y="95"/>
                  </a:lnTo>
                  <a:lnTo>
                    <a:pt x="114" y="112"/>
                  </a:lnTo>
                  <a:lnTo>
                    <a:pt x="104" y="124"/>
                  </a:lnTo>
                  <a:lnTo>
                    <a:pt x="93" y="132"/>
                  </a:lnTo>
                  <a:lnTo>
                    <a:pt x="79" y="136"/>
                  </a:lnTo>
                  <a:lnTo>
                    <a:pt x="64" y="138"/>
                  </a:lnTo>
                  <a:lnTo>
                    <a:pt x="47" y="136"/>
                  </a:lnTo>
                  <a:lnTo>
                    <a:pt x="32" y="131"/>
                  </a:lnTo>
                  <a:lnTo>
                    <a:pt x="19" y="122"/>
                  </a:lnTo>
                  <a:lnTo>
                    <a:pt x="9" y="109"/>
                  </a:lnTo>
                  <a:lnTo>
                    <a:pt x="2" y="90"/>
                  </a:lnTo>
                  <a:lnTo>
                    <a:pt x="0" y="67"/>
                  </a:lnTo>
                  <a:lnTo>
                    <a:pt x="0" y="58"/>
                  </a:lnTo>
                  <a:lnTo>
                    <a:pt x="2" y="45"/>
                  </a:lnTo>
                  <a:lnTo>
                    <a:pt x="7" y="33"/>
                  </a:lnTo>
                  <a:lnTo>
                    <a:pt x="14" y="21"/>
                  </a:lnTo>
                  <a:lnTo>
                    <a:pt x="26" y="10"/>
                  </a:lnTo>
                  <a:lnTo>
                    <a:pt x="41" y="3"/>
                  </a:lnTo>
                  <a:lnTo>
                    <a:pt x="62" y="0"/>
                  </a:lnTo>
                  <a:close/>
                </a:path>
              </a:pathLst>
            </a:custGeom>
            <a:solidFill>
              <a:srgbClr val="000000"/>
            </a:solidFill>
            <a:ln w="0">
              <a:noFill/>
              <a:prstDash val="solid"/>
              <a:round/>
              <a:headEnd/>
              <a:tailEnd/>
            </a:ln>
          </p:spPr>
          <p:txBody>
            <a:bodyPr/>
            <a:lstStyle/>
            <a:p>
              <a:endParaRPr lang="ja-JP" altLang="en-US"/>
            </a:p>
          </p:txBody>
        </p:sp>
        <p:sp>
          <p:nvSpPr>
            <p:cNvPr id="80" name="Freeform 155"/>
            <p:cNvSpPr>
              <a:spLocks/>
            </p:cNvSpPr>
            <p:nvPr/>
          </p:nvSpPr>
          <p:spPr bwMode="auto">
            <a:xfrm>
              <a:off x="4766" y="2797"/>
              <a:ext cx="75" cy="134"/>
            </a:xfrm>
            <a:custGeom>
              <a:avLst/>
              <a:gdLst>
                <a:gd name="T0" fmla="*/ 68 w 75"/>
                <a:gd name="T1" fmla="*/ 0 h 134"/>
                <a:gd name="T2" fmla="*/ 75 w 75"/>
                <a:gd name="T3" fmla="*/ 1 h 134"/>
                <a:gd name="T4" fmla="*/ 75 w 75"/>
                <a:gd name="T5" fmla="*/ 35 h 134"/>
                <a:gd name="T6" fmla="*/ 70 w 75"/>
                <a:gd name="T7" fmla="*/ 35 h 134"/>
                <a:gd name="T8" fmla="*/ 65 w 75"/>
                <a:gd name="T9" fmla="*/ 35 h 134"/>
                <a:gd name="T10" fmla="*/ 52 w 75"/>
                <a:gd name="T11" fmla="*/ 37 h 134"/>
                <a:gd name="T12" fmla="*/ 43 w 75"/>
                <a:gd name="T13" fmla="*/ 42 h 134"/>
                <a:gd name="T14" fmla="*/ 37 w 75"/>
                <a:gd name="T15" fmla="*/ 48 h 134"/>
                <a:gd name="T16" fmla="*/ 35 w 75"/>
                <a:gd name="T17" fmla="*/ 57 h 134"/>
                <a:gd name="T18" fmla="*/ 33 w 75"/>
                <a:gd name="T19" fmla="*/ 67 h 134"/>
                <a:gd name="T20" fmla="*/ 33 w 75"/>
                <a:gd name="T21" fmla="*/ 134 h 134"/>
                <a:gd name="T22" fmla="*/ 0 w 75"/>
                <a:gd name="T23" fmla="*/ 134 h 134"/>
                <a:gd name="T24" fmla="*/ 0 w 75"/>
                <a:gd name="T25" fmla="*/ 3 h 134"/>
                <a:gd name="T26" fmla="*/ 32 w 75"/>
                <a:gd name="T27" fmla="*/ 3 h 134"/>
                <a:gd name="T28" fmla="*/ 32 w 75"/>
                <a:gd name="T29" fmla="*/ 26 h 134"/>
                <a:gd name="T30" fmla="*/ 33 w 75"/>
                <a:gd name="T31" fmla="*/ 26 h 134"/>
                <a:gd name="T32" fmla="*/ 38 w 75"/>
                <a:gd name="T33" fmla="*/ 16 h 134"/>
                <a:gd name="T34" fmla="*/ 45 w 75"/>
                <a:gd name="T35" fmla="*/ 8 h 134"/>
                <a:gd name="T36" fmla="*/ 55 w 75"/>
                <a:gd name="T37" fmla="*/ 3 h 134"/>
                <a:gd name="T38" fmla="*/ 68 w 75"/>
                <a:gd name="T39" fmla="*/ 0 h 13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5"/>
                <a:gd name="T61" fmla="*/ 0 h 134"/>
                <a:gd name="T62" fmla="*/ 75 w 75"/>
                <a:gd name="T63" fmla="*/ 134 h 13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5" h="134">
                  <a:moveTo>
                    <a:pt x="68" y="0"/>
                  </a:moveTo>
                  <a:lnTo>
                    <a:pt x="75" y="1"/>
                  </a:lnTo>
                  <a:lnTo>
                    <a:pt x="75" y="35"/>
                  </a:lnTo>
                  <a:lnTo>
                    <a:pt x="70" y="35"/>
                  </a:lnTo>
                  <a:lnTo>
                    <a:pt x="65" y="35"/>
                  </a:lnTo>
                  <a:lnTo>
                    <a:pt x="52" y="37"/>
                  </a:lnTo>
                  <a:lnTo>
                    <a:pt x="43" y="42"/>
                  </a:lnTo>
                  <a:lnTo>
                    <a:pt x="37" y="48"/>
                  </a:lnTo>
                  <a:lnTo>
                    <a:pt x="35" y="57"/>
                  </a:lnTo>
                  <a:lnTo>
                    <a:pt x="33" y="67"/>
                  </a:lnTo>
                  <a:lnTo>
                    <a:pt x="33" y="134"/>
                  </a:lnTo>
                  <a:lnTo>
                    <a:pt x="0" y="134"/>
                  </a:lnTo>
                  <a:lnTo>
                    <a:pt x="0" y="3"/>
                  </a:lnTo>
                  <a:lnTo>
                    <a:pt x="32" y="3"/>
                  </a:lnTo>
                  <a:lnTo>
                    <a:pt x="32" y="26"/>
                  </a:lnTo>
                  <a:lnTo>
                    <a:pt x="33" y="26"/>
                  </a:lnTo>
                  <a:lnTo>
                    <a:pt x="38" y="16"/>
                  </a:lnTo>
                  <a:lnTo>
                    <a:pt x="45" y="8"/>
                  </a:lnTo>
                  <a:lnTo>
                    <a:pt x="55" y="3"/>
                  </a:lnTo>
                  <a:lnTo>
                    <a:pt x="68" y="0"/>
                  </a:lnTo>
                  <a:close/>
                </a:path>
              </a:pathLst>
            </a:custGeom>
            <a:solidFill>
              <a:srgbClr val="000000"/>
            </a:solidFill>
            <a:ln w="0">
              <a:noFill/>
              <a:prstDash val="solid"/>
              <a:round/>
              <a:headEnd/>
              <a:tailEnd/>
            </a:ln>
          </p:spPr>
          <p:txBody>
            <a:bodyPr/>
            <a:lstStyle/>
            <a:p>
              <a:endParaRPr lang="ja-JP" altLang="en-US"/>
            </a:p>
          </p:txBody>
        </p:sp>
        <p:sp>
          <p:nvSpPr>
            <p:cNvPr id="81" name="Freeform 156"/>
            <p:cNvSpPr>
              <a:spLocks noEditPoints="1"/>
            </p:cNvSpPr>
            <p:nvPr/>
          </p:nvSpPr>
          <p:spPr bwMode="auto">
            <a:xfrm>
              <a:off x="4856" y="2753"/>
              <a:ext cx="35" cy="178"/>
            </a:xfrm>
            <a:custGeom>
              <a:avLst/>
              <a:gdLst>
                <a:gd name="T0" fmla="*/ 0 w 35"/>
                <a:gd name="T1" fmla="*/ 47 h 178"/>
                <a:gd name="T2" fmla="*/ 35 w 35"/>
                <a:gd name="T3" fmla="*/ 47 h 178"/>
                <a:gd name="T4" fmla="*/ 35 w 35"/>
                <a:gd name="T5" fmla="*/ 178 h 178"/>
                <a:gd name="T6" fmla="*/ 0 w 35"/>
                <a:gd name="T7" fmla="*/ 178 h 178"/>
                <a:gd name="T8" fmla="*/ 0 w 35"/>
                <a:gd name="T9" fmla="*/ 47 h 178"/>
                <a:gd name="T10" fmla="*/ 0 w 35"/>
                <a:gd name="T11" fmla="*/ 0 h 178"/>
                <a:gd name="T12" fmla="*/ 35 w 35"/>
                <a:gd name="T13" fmla="*/ 0 h 178"/>
                <a:gd name="T14" fmla="*/ 35 w 35"/>
                <a:gd name="T15" fmla="*/ 32 h 178"/>
                <a:gd name="T16" fmla="*/ 0 w 35"/>
                <a:gd name="T17" fmla="*/ 32 h 178"/>
                <a:gd name="T18" fmla="*/ 0 w 35"/>
                <a:gd name="T19" fmla="*/ 0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178"/>
                <a:gd name="T32" fmla="*/ 35 w 35"/>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178">
                  <a:moveTo>
                    <a:pt x="0" y="47"/>
                  </a:moveTo>
                  <a:lnTo>
                    <a:pt x="35" y="47"/>
                  </a:lnTo>
                  <a:lnTo>
                    <a:pt x="35" y="178"/>
                  </a:lnTo>
                  <a:lnTo>
                    <a:pt x="0" y="178"/>
                  </a:lnTo>
                  <a:lnTo>
                    <a:pt x="0" y="47"/>
                  </a:lnTo>
                  <a:close/>
                  <a:moveTo>
                    <a:pt x="0" y="0"/>
                  </a:moveTo>
                  <a:lnTo>
                    <a:pt x="35" y="0"/>
                  </a:lnTo>
                  <a:lnTo>
                    <a:pt x="35" y="32"/>
                  </a:lnTo>
                  <a:lnTo>
                    <a:pt x="0" y="32"/>
                  </a:lnTo>
                  <a:lnTo>
                    <a:pt x="0" y="0"/>
                  </a:lnTo>
                  <a:close/>
                </a:path>
              </a:pathLst>
            </a:custGeom>
            <a:solidFill>
              <a:srgbClr val="000000"/>
            </a:solidFill>
            <a:ln w="0">
              <a:noFill/>
              <a:prstDash val="solid"/>
              <a:round/>
              <a:headEnd/>
              <a:tailEnd/>
            </a:ln>
          </p:spPr>
          <p:txBody>
            <a:bodyPr/>
            <a:lstStyle/>
            <a:p>
              <a:endParaRPr lang="ja-JP" altLang="en-US"/>
            </a:p>
          </p:txBody>
        </p:sp>
        <p:sp>
          <p:nvSpPr>
            <p:cNvPr id="82" name="Freeform 157"/>
            <p:cNvSpPr>
              <a:spLocks/>
            </p:cNvSpPr>
            <p:nvPr/>
          </p:nvSpPr>
          <p:spPr bwMode="auto">
            <a:xfrm>
              <a:off x="4903" y="2797"/>
              <a:ext cx="121" cy="138"/>
            </a:xfrm>
            <a:custGeom>
              <a:avLst/>
              <a:gdLst>
                <a:gd name="T0" fmla="*/ 62 w 121"/>
                <a:gd name="T1" fmla="*/ 0 h 138"/>
                <a:gd name="T2" fmla="*/ 74 w 121"/>
                <a:gd name="T3" fmla="*/ 1 h 138"/>
                <a:gd name="T4" fmla="*/ 85 w 121"/>
                <a:gd name="T5" fmla="*/ 5 h 138"/>
                <a:gd name="T6" fmla="*/ 97 w 121"/>
                <a:gd name="T7" fmla="*/ 10 h 138"/>
                <a:gd name="T8" fmla="*/ 109 w 121"/>
                <a:gd name="T9" fmla="*/ 20 h 138"/>
                <a:gd name="T10" fmla="*/ 116 w 121"/>
                <a:gd name="T11" fmla="*/ 33 h 138"/>
                <a:gd name="T12" fmla="*/ 121 w 121"/>
                <a:gd name="T13" fmla="*/ 50 h 138"/>
                <a:gd name="T14" fmla="*/ 85 w 121"/>
                <a:gd name="T15" fmla="*/ 50 h 138"/>
                <a:gd name="T16" fmla="*/ 84 w 121"/>
                <a:gd name="T17" fmla="*/ 45 h 138"/>
                <a:gd name="T18" fmla="*/ 82 w 121"/>
                <a:gd name="T19" fmla="*/ 42 h 138"/>
                <a:gd name="T20" fmla="*/ 80 w 121"/>
                <a:gd name="T21" fmla="*/ 38 h 138"/>
                <a:gd name="T22" fmla="*/ 79 w 121"/>
                <a:gd name="T23" fmla="*/ 35 h 138"/>
                <a:gd name="T24" fmla="*/ 74 w 121"/>
                <a:gd name="T25" fmla="*/ 32 h 138"/>
                <a:gd name="T26" fmla="*/ 70 w 121"/>
                <a:gd name="T27" fmla="*/ 30 h 138"/>
                <a:gd name="T28" fmla="*/ 64 w 121"/>
                <a:gd name="T29" fmla="*/ 30 h 138"/>
                <a:gd name="T30" fmla="*/ 62 w 121"/>
                <a:gd name="T31" fmla="*/ 30 h 138"/>
                <a:gd name="T32" fmla="*/ 52 w 121"/>
                <a:gd name="T33" fmla="*/ 32 h 138"/>
                <a:gd name="T34" fmla="*/ 44 w 121"/>
                <a:gd name="T35" fmla="*/ 38 h 138"/>
                <a:gd name="T36" fmla="*/ 39 w 121"/>
                <a:gd name="T37" fmla="*/ 47 h 138"/>
                <a:gd name="T38" fmla="*/ 35 w 121"/>
                <a:gd name="T39" fmla="*/ 57 h 138"/>
                <a:gd name="T40" fmla="*/ 35 w 121"/>
                <a:gd name="T41" fmla="*/ 67 h 138"/>
                <a:gd name="T42" fmla="*/ 35 w 121"/>
                <a:gd name="T43" fmla="*/ 77 h 138"/>
                <a:gd name="T44" fmla="*/ 37 w 121"/>
                <a:gd name="T45" fmla="*/ 89 h 138"/>
                <a:gd name="T46" fmla="*/ 42 w 121"/>
                <a:gd name="T47" fmla="*/ 99 h 138"/>
                <a:gd name="T48" fmla="*/ 49 w 121"/>
                <a:gd name="T49" fmla="*/ 107 h 138"/>
                <a:gd name="T50" fmla="*/ 62 w 121"/>
                <a:gd name="T51" fmla="*/ 109 h 138"/>
                <a:gd name="T52" fmla="*/ 67 w 121"/>
                <a:gd name="T53" fmla="*/ 109 h 138"/>
                <a:gd name="T54" fmla="*/ 72 w 121"/>
                <a:gd name="T55" fmla="*/ 107 h 138"/>
                <a:gd name="T56" fmla="*/ 77 w 121"/>
                <a:gd name="T57" fmla="*/ 104 h 138"/>
                <a:gd name="T58" fmla="*/ 80 w 121"/>
                <a:gd name="T59" fmla="*/ 101 h 138"/>
                <a:gd name="T60" fmla="*/ 82 w 121"/>
                <a:gd name="T61" fmla="*/ 97 h 138"/>
                <a:gd name="T62" fmla="*/ 84 w 121"/>
                <a:gd name="T63" fmla="*/ 92 h 138"/>
                <a:gd name="T64" fmla="*/ 85 w 121"/>
                <a:gd name="T65" fmla="*/ 89 h 138"/>
                <a:gd name="T66" fmla="*/ 85 w 121"/>
                <a:gd name="T67" fmla="*/ 87 h 138"/>
                <a:gd name="T68" fmla="*/ 119 w 121"/>
                <a:gd name="T69" fmla="*/ 87 h 138"/>
                <a:gd name="T70" fmla="*/ 119 w 121"/>
                <a:gd name="T71" fmla="*/ 95 h 138"/>
                <a:gd name="T72" fmla="*/ 114 w 121"/>
                <a:gd name="T73" fmla="*/ 106 h 138"/>
                <a:gd name="T74" fmla="*/ 107 w 121"/>
                <a:gd name="T75" fmla="*/ 117 h 138"/>
                <a:gd name="T76" fmla="*/ 97 w 121"/>
                <a:gd name="T77" fmla="*/ 127 h 138"/>
                <a:gd name="T78" fmla="*/ 80 w 121"/>
                <a:gd name="T79" fmla="*/ 136 h 138"/>
                <a:gd name="T80" fmla="*/ 60 w 121"/>
                <a:gd name="T81" fmla="*/ 138 h 138"/>
                <a:gd name="T82" fmla="*/ 39 w 121"/>
                <a:gd name="T83" fmla="*/ 134 h 138"/>
                <a:gd name="T84" fmla="*/ 24 w 121"/>
                <a:gd name="T85" fmla="*/ 127 h 138"/>
                <a:gd name="T86" fmla="*/ 12 w 121"/>
                <a:gd name="T87" fmla="*/ 116 h 138"/>
                <a:gd name="T88" fmla="*/ 5 w 121"/>
                <a:gd name="T89" fmla="*/ 102 h 138"/>
                <a:gd name="T90" fmla="*/ 2 w 121"/>
                <a:gd name="T91" fmla="*/ 87 h 138"/>
                <a:gd name="T92" fmla="*/ 0 w 121"/>
                <a:gd name="T93" fmla="*/ 72 h 138"/>
                <a:gd name="T94" fmla="*/ 2 w 121"/>
                <a:gd name="T95" fmla="*/ 48 h 138"/>
                <a:gd name="T96" fmla="*/ 8 w 121"/>
                <a:gd name="T97" fmla="*/ 28 h 138"/>
                <a:gd name="T98" fmla="*/ 22 w 121"/>
                <a:gd name="T99" fmla="*/ 13 h 138"/>
                <a:gd name="T100" fmla="*/ 39 w 121"/>
                <a:gd name="T101" fmla="*/ 3 h 138"/>
                <a:gd name="T102" fmla="*/ 62 w 121"/>
                <a:gd name="T103" fmla="*/ 0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1"/>
                <a:gd name="T157" fmla="*/ 0 h 138"/>
                <a:gd name="T158" fmla="*/ 121 w 121"/>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1" h="138">
                  <a:moveTo>
                    <a:pt x="62" y="0"/>
                  </a:moveTo>
                  <a:lnTo>
                    <a:pt x="74" y="1"/>
                  </a:lnTo>
                  <a:lnTo>
                    <a:pt x="85" y="5"/>
                  </a:lnTo>
                  <a:lnTo>
                    <a:pt x="97" y="10"/>
                  </a:lnTo>
                  <a:lnTo>
                    <a:pt x="109" y="20"/>
                  </a:lnTo>
                  <a:lnTo>
                    <a:pt x="116" y="33"/>
                  </a:lnTo>
                  <a:lnTo>
                    <a:pt x="121" y="50"/>
                  </a:lnTo>
                  <a:lnTo>
                    <a:pt x="85" y="50"/>
                  </a:lnTo>
                  <a:lnTo>
                    <a:pt x="84" y="45"/>
                  </a:lnTo>
                  <a:lnTo>
                    <a:pt x="82" y="42"/>
                  </a:lnTo>
                  <a:lnTo>
                    <a:pt x="80" y="38"/>
                  </a:lnTo>
                  <a:lnTo>
                    <a:pt x="79" y="35"/>
                  </a:lnTo>
                  <a:lnTo>
                    <a:pt x="74" y="32"/>
                  </a:lnTo>
                  <a:lnTo>
                    <a:pt x="70" y="30"/>
                  </a:lnTo>
                  <a:lnTo>
                    <a:pt x="64" y="30"/>
                  </a:lnTo>
                  <a:lnTo>
                    <a:pt x="62" y="30"/>
                  </a:lnTo>
                  <a:lnTo>
                    <a:pt x="52" y="32"/>
                  </a:lnTo>
                  <a:lnTo>
                    <a:pt x="44" y="38"/>
                  </a:lnTo>
                  <a:lnTo>
                    <a:pt x="39" y="47"/>
                  </a:lnTo>
                  <a:lnTo>
                    <a:pt x="35" y="57"/>
                  </a:lnTo>
                  <a:lnTo>
                    <a:pt x="35" y="67"/>
                  </a:lnTo>
                  <a:lnTo>
                    <a:pt x="35" y="77"/>
                  </a:lnTo>
                  <a:lnTo>
                    <a:pt x="37" y="89"/>
                  </a:lnTo>
                  <a:lnTo>
                    <a:pt x="42" y="99"/>
                  </a:lnTo>
                  <a:lnTo>
                    <a:pt x="49" y="107"/>
                  </a:lnTo>
                  <a:lnTo>
                    <a:pt x="62" y="109"/>
                  </a:lnTo>
                  <a:lnTo>
                    <a:pt x="67" y="109"/>
                  </a:lnTo>
                  <a:lnTo>
                    <a:pt x="72" y="107"/>
                  </a:lnTo>
                  <a:lnTo>
                    <a:pt x="77" y="104"/>
                  </a:lnTo>
                  <a:lnTo>
                    <a:pt x="80" y="101"/>
                  </a:lnTo>
                  <a:lnTo>
                    <a:pt x="82" y="97"/>
                  </a:lnTo>
                  <a:lnTo>
                    <a:pt x="84" y="92"/>
                  </a:lnTo>
                  <a:lnTo>
                    <a:pt x="85" y="89"/>
                  </a:lnTo>
                  <a:lnTo>
                    <a:pt x="85" y="87"/>
                  </a:lnTo>
                  <a:lnTo>
                    <a:pt x="119" y="87"/>
                  </a:lnTo>
                  <a:lnTo>
                    <a:pt x="119" y="95"/>
                  </a:lnTo>
                  <a:lnTo>
                    <a:pt x="114" y="106"/>
                  </a:lnTo>
                  <a:lnTo>
                    <a:pt x="107" y="117"/>
                  </a:lnTo>
                  <a:lnTo>
                    <a:pt x="97" y="127"/>
                  </a:lnTo>
                  <a:lnTo>
                    <a:pt x="80" y="136"/>
                  </a:lnTo>
                  <a:lnTo>
                    <a:pt x="60" y="138"/>
                  </a:lnTo>
                  <a:lnTo>
                    <a:pt x="39" y="134"/>
                  </a:lnTo>
                  <a:lnTo>
                    <a:pt x="24" y="127"/>
                  </a:lnTo>
                  <a:lnTo>
                    <a:pt x="12" y="116"/>
                  </a:lnTo>
                  <a:lnTo>
                    <a:pt x="5" y="102"/>
                  </a:lnTo>
                  <a:lnTo>
                    <a:pt x="2" y="87"/>
                  </a:lnTo>
                  <a:lnTo>
                    <a:pt x="0" y="72"/>
                  </a:lnTo>
                  <a:lnTo>
                    <a:pt x="2" y="48"/>
                  </a:lnTo>
                  <a:lnTo>
                    <a:pt x="8" y="28"/>
                  </a:lnTo>
                  <a:lnTo>
                    <a:pt x="22" y="13"/>
                  </a:lnTo>
                  <a:lnTo>
                    <a:pt x="39" y="3"/>
                  </a:lnTo>
                  <a:lnTo>
                    <a:pt x="62" y="0"/>
                  </a:lnTo>
                  <a:close/>
                </a:path>
              </a:pathLst>
            </a:custGeom>
            <a:solidFill>
              <a:srgbClr val="000000"/>
            </a:solidFill>
            <a:ln w="0">
              <a:noFill/>
              <a:prstDash val="solid"/>
              <a:round/>
              <a:headEnd/>
              <a:tailEnd/>
            </a:ln>
          </p:spPr>
          <p:txBody>
            <a:bodyPr/>
            <a:lstStyle/>
            <a:p>
              <a:endParaRPr lang="ja-JP" altLang="en-US"/>
            </a:p>
          </p:txBody>
        </p:sp>
        <p:sp>
          <p:nvSpPr>
            <p:cNvPr id="83" name="Freeform 158"/>
            <p:cNvSpPr>
              <a:spLocks noEditPoints="1"/>
            </p:cNvSpPr>
            <p:nvPr/>
          </p:nvSpPr>
          <p:spPr bwMode="auto">
            <a:xfrm>
              <a:off x="5032" y="2797"/>
              <a:ext cx="122" cy="138"/>
            </a:xfrm>
            <a:custGeom>
              <a:avLst/>
              <a:gdLst>
                <a:gd name="T0" fmla="*/ 77 w 122"/>
                <a:gd name="T1" fmla="*/ 72 h 138"/>
                <a:gd name="T2" fmla="*/ 67 w 122"/>
                <a:gd name="T3" fmla="*/ 77 h 138"/>
                <a:gd name="T4" fmla="*/ 52 w 122"/>
                <a:gd name="T5" fmla="*/ 79 h 138"/>
                <a:gd name="T6" fmla="*/ 44 w 122"/>
                <a:gd name="T7" fmla="*/ 82 h 138"/>
                <a:gd name="T8" fmla="*/ 37 w 122"/>
                <a:gd name="T9" fmla="*/ 87 h 138"/>
                <a:gd name="T10" fmla="*/ 34 w 122"/>
                <a:gd name="T11" fmla="*/ 97 h 138"/>
                <a:gd name="T12" fmla="*/ 37 w 122"/>
                <a:gd name="T13" fmla="*/ 107 h 138"/>
                <a:gd name="T14" fmla="*/ 44 w 122"/>
                <a:gd name="T15" fmla="*/ 112 h 138"/>
                <a:gd name="T16" fmla="*/ 50 w 122"/>
                <a:gd name="T17" fmla="*/ 114 h 138"/>
                <a:gd name="T18" fmla="*/ 70 w 122"/>
                <a:gd name="T19" fmla="*/ 106 h 138"/>
                <a:gd name="T20" fmla="*/ 80 w 122"/>
                <a:gd name="T21" fmla="*/ 87 h 138"/>
                <a:gd name="T22" fmla="*/ 62 w 122"/>
                <a:gd name="T23" fmla="*/ 0 h 138"/>
                <a:gd name="T24" fmla="*/ 84 w 122"/>
                <a:gd name="T25" fmla="*/ 3 h 138"/>
                <a:gd name="T26" fmla="*/ 106 w 122"/>
                <a:gd name="T27" fmla="*/ 13 h 138"/>
                <a:gd name="T28" fmla="*/ 114 w 122"/>
                <a:gd name="T29" fmla="*/ 38 h 138"/>
                <a:gd name="T30" fmla="*/ 114 w 122"/>
                <a:gd name="T31" fmla="*/ 116 h 138"/>
                <a:gd name="T32" fmla="*/ 116 w 122"/>
                <a:gd name="T33" fmla="*/ 124 h 138"/>
                <a:gd name="T34" fmla="*/ 119 w 122"/>
                <a:gd name="T35" fmla="*/ 129 h 138"/>
                <a:gd name="T36" fmla="*/ 122 w 122"/>
                <a:gd name="T37" fmla="*/ 134 h 138"/>
                <a:gd name="T38" fmla="*/ 84 w 122"/>
                <a:gd name="T39" fmla="*/ 131 h 138"/>
                <a:gd name="T40" fmla="*/ 82 w 122"/>
                <a:gd name="T41" fmla="*/ 124 h 138"/>
                <a:gd name="T42" fmla="*/ 75 w 122"/>
                <a:gd name="T43" fmla="*/ 126 h 138"/>
                <a:gd name="T44" fmla="*/ 55 w 122"/>
                <a:gd name="T45" fmla="*/ 136 h 138"/>
                <a:gd name="T46" fmla="*/ 29 w 122"/>
                <a:gd name="T47" fmla="*/ 136 h 138"/>
                <a:gd name="T48" fmla="*/ 8 w 122"/>
                <a:gd name="T49" fmla="*/ 124 h 138"/>
                <a:gd name="T50" fmla="*/ 0 w 122"/>
                <a:gd name="T51" fmla="*/ 101 h 138"/>
                <a:gd name="T52" fmla="*/ 10 w 122"/>
                <a:gd name="T53" fmla="*/ 70 h 138"/>
                <a:gd name="T54" fmla="*/ 39 w 122"/>
                <a:gd name="T55" fmla="*/ 58 h 138"/>
                <a:gd name="T56" fmla="*/ 72 w 122"/>
                <a:gd name="T57" fmla="*/ 53 h 138"/>
                <a:gd name="T58" fmla="*/ 79 w 122"/>
                <a:gd name="T59" fmla="*/ 50 h 138"/>
                <a:gd name="T60" fmla="*/ 80 w 122"/>
                <a:gd name="T61" fmla="*/ 43 h 138"/>
                <a:gd name="T62" fmla="*/ 79 w 122"/>
                <a:gd name="T63" fmla="*/ 35 h 138"/>
                <a:gd name="T64" fmla="*/ 72 w 122"/>
                <a:gd name="T65" fmla="*/ 30 h 138"/>
                <a:gd name="T66" fmla="*/ 65 w 122"/>
                <a:gd name="T67" fmla="*/ 28 h 138"/>
                <a:gd name="T68" fmla="*/ 59 w 122"/>
                <a:gd name="T69" fmla="*/ 28 h 138"/>
                <a:gd name="T70" fmla="*/ 47 w 122"/>
                <a:gd name="T71" fmla="*/ 30 h 138"/>
                <a:gd name="T72" fmla="*/ 40 w 122"/>
                <a:gd name="T73" fmla="*/ 35 h 138"/>
                <a:gd name="T74" fmla="*/ 37 w 122"/>
                <a:gd name="T75" fmla="*/ 43 h 138"/>
                <a:gd name="T76" fmla="*/ 3 w 122"/>
                <a:gd name="T77" fmla="*/ 45 h 138"/>
                <a:gd name="T78" fmla="*/ 15 w 122"/>
                <a:gd name="T79" fmla="*/ 16 h 138"/>
                <a:gd name="T80" fmla="*/ 37 w 122"/>
                <a:gd name="T81" fmla="*/ 3 h 138"/>
                <a:gd name="T82" fmla="*/ 62 w 122"/>
                <a:gd name="T83" fmla="*/ 0 h 1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2"/>
                <a:gd name="T127" fmla="*/ 0 h 138"/>
                <a:gd name="T128" fmla="*/ 122 w 122"/>
                <a:gd name="T129" fmla="*/ 138 h 1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2" h="138">
                  <a:moveTo>
                    <a:pt x="80" y="70"/>
                  </a:moveTo>
                  <a:lnTo>
                    <a:pt x="77" y="72"/>
                  </a:lnTo>
                  <a:lnTo>
                    <a:pt x="74" y="75"/>
                  </a:lnTo>
                  <a:lnTo>
                    <a:pt x="67" y="77"/>
                  </a:lnTo>
                  <a:lnTo>
                    <a:pt x="57" y="79"/>
                  </a:lnTo>
                  <a:lnTo>
                    <a:pt x="52" y="79"/>
                  </a:lnTo>
                  <a:lnTo>
                    <a:pt x="47" y="80"/>
                  </a:lnTo>
                  <a:lnTo>
                    <a:pt x="44" y="82"/>
                  </a:lnTo>
                  <a:lnTo>
                    <a:pt x="39" y="84"/>
                  </a:lnTo>
                  <a:lnTo>
                    <a:pt x="37" y="87"/>
                  </a:lnTo>
                  <a:lnTo>
                    <a:pt x="35" y="92"/>
                  </a:lnTo>
                  <a:lnTo>
                    <a:pt x="34" y="97"/>
                  </a:lnTo>
                  <a:lnTo>
                    <a:pt x="35" y="102"/>
                  </a:lnTo>
                  <a:lnTo>
                    <a:pt x="37" y="107"/>
                  </a:lnTo>
                  <a:lnTo>
                    <a:pt x="40" y="111"/>
                  </a:lnTo>
                  <a:lnTo>
                    <a:pt x="44" y="112"/>
                  </a:lnTo>
                  <a:lnTo>
                    <a:pt x="47" y="112"/>
                  </a:lnTo>
                  <a:lnTo>
                    <a:pt x="50" y="114"/>
                  </a:lnTo>
                  <a:lnTo>
                    <a:pt x="62" y="112"/>
                  </a:lnTo>
                  <a:lnTo>
                    <a:pt x="70" y="106"/>
                  </a:lnTo>
                  <a:lnTo>
                    <a:pt x="79" y="99"/>
                  </a:lnTo>
                  <a:lnTo>
                    <a:pt x="80" y="87"/>
                  </a:lnTo>
                  <a:lnTo>
                    <a:pt x="80" y="70"/>
                  </a:lnTo>
                  <a:close/>
                  <a:moveTo>
                    <a:pt x="62" y="0"/>
                  </a:moveTo>
                  <a:lnTo>
                    <a:pt x="72" y="1"/>
                  </a:lnTo>
                  <a:lnTo>
                    <a:pt x="84" y="3"/>
                  </a:lnTo>
                  <a:lnTo>
                    <a:pt x="95" y="6"/>
                  </a:lnTo>
                  <a:lnTo>
                    <a:pt x="106" y="13"/>
                  </a:lnTo>
                  <a:lnTo>
                    <a:pt x="112" y="25"/>
                  </a:lnTo>
                  <a:lnTo>
                    <a:pt x="114" y="38"/>
                  </a:lnTo>
                  <a:lnTo>
                    <a:pt x="114" y="109"/>
                  </a:lnTo>
                  <a:lnTo>
                    <a:pt x="114" y="116"/>
                  </a:lnTo>
                  <a:lnTo>
                    <a:pt x="116" y="121"/>
                  </a:lnTo>
                  <a:lnTo>
                    <a:pt x="116" y="124"/>
                  </a:lnTo>
                  <a:lnTo>
                    <a:pt x="117" y="127"/>
                  </a:lnTo>
                  <a:lnTo>
                    <a:pt x="119" y="129"/>
                  </a:lnTo>
                  <a:lnTo>
                    <a:pt x="122" y="129"/>
                  </a:lnTo>
                  <a:lnTo>
                    <a:pt x="122" y="134"/>
                  </a:lnTo>
                  <a:lnTo>
                    <a:pt x="85" y="134"/>
                  </a:lnTo>
                  <a:lnTo>
                    <a:pt x="84" y="131"/>
                  </a:lnTo>
                  <a:lnTo>
                    <a:pt x="82" y="127"/>
                  </a:lnTo>
                  <a:lnTo>
                    <a:pt x="82" y="124"/>
                  </a:lnTo>
                  <a:lnTo>
                    <a:pt x="82" y="119"/>
                  </a:lnTo>
                  <a:lnTo>
                    <a:pt x="75" y="126"/>
                  </a:lnTo>
                  <a:lnTo>
                    <a:pt x="67" y="131"/>
                  </a:lnTo>
                  <a:lnTo>
                    <a:pt x="55" y="136"/>
                  </a:lnTo>
                  <a:lnTo>
                    <a:pt x="40" y="138"/>
                  </a:lnTo>
                  <a:lnTo>
                    <a:pt x="29" y="136"/>
                  </a:lnTo>
                  <a:lnTo>
                    <a:pt x="17" y="132"/>
                  </a:lnTo>
                  <a:lnTo>
                    <a:pt x="8" y="124"/>
                  </a:lnTo>
                  <a:lnTo>
                    <a:pt x="2" y="114"/>
                  </a:lnTo>
                  <a:lnTo>
                    <a:pt x="0" y="101"/>
                  </a:lnTo>
                  <a:lnTo>
                    <a:pt x="3" y="84"/>
                  </a:lnTo>
                  <a:lnTo>
                    <a:pt x="10" y="70"/>
                  </a:lnTo>
                  <a:lnTo>
                    <a:pt x="22" y="62"/>
                  </a:lnTo>
                  <a:lnTo>
                    <a:pt x="39" y="58"/>
                  </a:lnTo>
                  <a:lnTo>
                    <a:pt x="69" y="53"/>
                  </a:lnTo>
                  <a:lnTo>
                    <a:pt x="72" y="53"/>
                  </a:lnTo>
                  <a:lnTo>
                    <a:pt x="75" y="52"/>
                  </a:lnTo>
                  <a:lnTo>
                    <a:pt x="79" y="50"/>
                  </a:lnTo>
                  <a:lnTo>
                    <a:pt x="80" y="47"/>
                  </a:lnTo>
                  <a:lnTo>
                    <a:pt x="80" y="43"/>
                  </a:lnTo>
                  <a:lnTo>
                    <a:pt x="80" y="38"/>
                  </a:lnTo>
                  <a:lnTo>
                    <a:pt x="79" y="35"/>
                  </a:lnTo>
                  <a:lnTo>
                    <a:pt x="75" y="32"/>
                  </a:lnTo>
                  <a:lnTo>
                    <a:pt x="72" y="30"/>
                  </a:lnTo>
                  <a:lnTo>
                    <a:pt x="69" y="28"/>
                  </a:lnTo>
                  <a:lnTo>
                    <a:pt x="65" y="28"/>
                  </a:lnTo>
                  <a:lnTo>
                    <a:pt x="62" y="28"/>
                  </a:lnTo>
                  <a:lnTo>
                    <a:pt x="59" y="28"/>
                  </a:lnTo>
                  <a:lnTo>
                    <a:pt x="52" y="28"/>
                  </a:lnTo>
                  <a:lnTo>
                    <a:pt x="47" y="30"/>
                  </a:lnTo>
                  <a:lnTo>
                    <a:pt x="44" y="33"/>
                  </a:lnTo>
                  <a:lnTo>
                    <a:pt x="40" y="35"/>
                  </a:lnTo>
                  <a:lnTo>
                    <a:pt x="39" y="38"/>
                  </a:lnTo>
                  <a:lnTo>
                    <a:pt x="37" y="43"/>
                  </a:lnTo>
                  <a:lnTo>
                    <a:pt x="37" y="45"/>
                  </a:lnTo>
                  <a:lnTo>
                    <a:pt x="3" y="45"/>
                  </a:lnTo>
                  <a:lnTo>
                    <a:pt x="8" y="28"/>
                  </a:lnTo>
                  <a:lnTo>
                    <a:pt x="15" y="16"/>
                  </a:lnTo>
                  <a:lnTo>
                    <a:pt x="25" y="8"/>
                  </a:lnTo>
                  <a:lnTo>
                    <a:pt x="37" y="3"/>
                  </a:lnTo>
                  <a:lnTo>
                    <a:pt x="49" y="1"/>
                  </a:lnTo>
                  <a:lnTo>
                    <a:pt x="62" y="0"/>
                  </a:lnTo>
                  <a:close/>
                </a:path>
              </a:pathLst>
            </a:custGeom>
            <a:solidFill>
              <a:srgbClr val="000000"/>
            </a:solidFill>
            <a:ln w="0">
              <a:noFill/>
              <a:prstDash val="solid"/>
              <a:round/>
              <a:headEnd/>
              <a:tailEnd/>
            </a:ln>
          </p:spPr>
          <p:txBody>
            <a:bodyPr/>
            <a:lstStyle/>
            <a:p>
              <a:endParaRPr lang="ja-JP" altLang="en-US"/>
            </a:p>
          </p:txBody>
        </p:sp>
        <p:sp>
          <p:nvSpPr>
            <p:cNvPr id="84" name="Freeform 159"/>
            <p:cNvSpPr>
              <a:spLocks/>
            </p:cNvSpPr>
            <p:nvPr/>
          </p:nvSpPr>
          <p:spPr bwMode="auto">
            <a:xfrm>
              <a:off x="406" y="2754"/>
              <a:ext cx="142" cy="177"/>
            </a:xfrm>
            <a:custGeom>
              <a:avLst/>
              <a:gdLst>
                <a:gd name="T0" fmla="*/ 0 w 142"/>
                <a:gd name="T1" fmla="*/ 0 h 177"/>
                <a:gd name="T2" fmla="*/ 37 w 142"/>
                <a:gd name="T3" fmla="*/ 0 h 177"/>
                <a:gd name="T4" fmla="*/ 37 w 142"/>
                <a:gd name="T5" fmla="*/ 68 h 177"/>
                <a:gd name="T6" fmla="*/ 106 w 142"/>
                <a:gd name="T7" fmla="*/ 68 h 177"/>
                <a:gd name="T8" fmla="*/ 106 w 142"/>
                <a:gd name="T9" fmla="*/ 0 h 177"/>
                <a:gd name="T10" fmla="*/ 142 w 142"/>
                <a:gd name="T11" fmla="*/ 0 h 177"/>
                <a:gd name="T12" fmla="*/ 142 w 142"/>
                <a:gd name="T13" fmla="*/ 177 h 177"/>
                <a:gd name="T14" fmla="*/ 106 w 142"/>
                <a:gd name="T15" fmla="*/ 177 h 177"/>
                <a:gd name="T16" fmla="*/ 106 w 142"/>
                <a:gd name="T17" fmla="*/ 98 h 177"/>
                <a:gd name="T18" fmla="*/ 37 w 142"/>
                <a:gd name="T19" fmla="*/ 98 h 177"/>
                <a:gd name="T20" fmla="*/ 37 w 142"/>
                <a:gd name="T21" fmla="*/ 177 h 177"/>
                <a:gd name="T22" fmla="*/ 0 w 142"/>
                <a:gd name="T23" fmla="*/ 177 h 177"/>
                <a:gd name="T24" fmla="*/ 0 w 142"/>
                <a:gd name="T25" fmla="*/ 0 h 1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2"/>
                <a:gd name="T40" fmla="*/ 0 h 177"/>
                <a:gd name="T41" fmla="*/ 142 w 142"/>
                <a:gd name="T42" fmla="*/ 177 h 1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2" h="177">
                  <a:moveTo>
                    <a:pt x="0" y="0"/>
                  </a:moveTo>
                  <a:lnTo>
                    <a:pt x="37" y="0"/>
                  </a:lnTo>
                  <a:lnTo>
                    <a:pt x="37" y="68"/>
                  </a:lnTo>
                  <a:lnTo>
                    <a:pt x="106" y="68"/>
                  </a:lnTo>
                  <a:lnTo>
                    <a:pt x="106" y="0"/>
                  </a:lnTo>
                  <a:lnTo>
                    <a:pt x="142" y="0"/>
                  </a:lnTo>
                  <a:lnTo>
                    <a:pt x="142" y="177"/>
                  </a:lnTo>
                  <a:lnTo>
                    <a:pt x="106" y="177"/>
                  </a:lnTo>
                  <a:lnTo>
                    <a:pt x="106" y="98"/>
                  </a:lnTo>
                  <a:lnTo>
                    <a:pt x="37" y="98"/>
                  </a:lnTo>
                  <a:lnTo>
                    <a:pt x="37" y="177"/>
                  </a:lnTo>
                  <a:lnTo>
                    <a:pt x="0" y="177"/>
                  </a:lnTo>
                  <a:lnTo>
                    <a:pt x="0" y="0"/>
                  </a:lnTo>
                  <a:close/>
                </a:path>
              </a:pathLst>
            </a:custGeom>
            <a:solidFill>
              <a:srgbClr val="000000"/>
            </a:solidFill>
            <a:ln w="0">
              <a:noFill/>
              <a:prstDash val="solid"/>
              <a:round/>
              <a:headEnd/>
              <a:tailEnd/>
            </a:ln>
          </p:spPr>
          <p:txBody>
            <a:bodyPr/>
            <a:lstStyle/>
            <a:p>
              <a:endParaRPr lang="ja-JP" altLang="en-US"/>
            </a:p>
          </p:txBody>
        </p:sp>
        <p:sp>
          <p:nvSpPr>
            <p:cNvPr id="85" name="Freeform 160"/>
            <p:cNvSpPr>
              <a:spLocks noEditPoints="1"/>
            </p:cNvSpPr>
            <p:nvPr/>
          </p:nvSpPr>
          <p:spPr bwMode="auto">
            <a:xfrm>
              <a:off x="570" y="2753"/>
              <a:ext cx="35" cy="178"/>
            </a:xfrm>
            <a:custGeom>
              <a:avLst/>
              <a:gdLst>
                <a:gd name="T0" fmla="*/ 0 w 35"/>
                <a:gd name="T1" fmla="*/ 47 h 178"/>
                <a:gd name="T2" fmla="*/ 35 w 35"/>
                <a:gd name="T3" fmla="*/ 47 h 178"/>
                <a:gd name="T4" fmla="*/ 35 w 35"/>
                <a:gd name="T5" fmla="*/ 178 h 178"/>
                <a:gd name="T6" fmla="*/ 0 w 35"/>
                <a:gd name="T7" fmla="*/ 178 h 178"/>
                <a:gd name="T8" fmla="*/ 0 w 35"/>
                <a:gd name="T9" fmla="*/ 47 h 178"/>
                <a:gd name="T10" fmla="*/ 0 w 35"/>
                <a:gd name="T11" fmla="*/ 0 h 178"/>
                <a:gd name="T12" fmla="*/ 35 w 35"/>
                <a:gd name="T13" fmla="*/ 0 h 178"/>
                <a:gd name="T14" fmla="*/ 35 w 35"/>
                <a:gd name="T15" fmla="*/ 32 h 178"/>
                <a:gd name="T16" fmla="*/ 0 w 35"/>
                <a:gd name="T17" fmla="*/ 32 h 178"/>
                <a:gd name="T18" fmla="*/ 0 w 35"/>
                <a:gd name="T19" fmla="*/ 0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5"/>
                <a:gd name="T31" fmla="*/ 0 h 178"/>
                <a:gd name="T32" fmla="*/ 35 w 35"/>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5" h="178">
                  <a:moveTo>
                    <a:pt x="0" y="47"/>
                  </a:moveTo>
                  <a:lnTo>
                    <a:pt x="35" y="47"/>
                  </a:lnTo>
                  <a:lnTo>
                    <a:pt x="35" y="178"/>
                  </a:lnTo>
                  <a:lnTo>
                    <a:pt x="0" y="178"/>
                  </a:lnTo>
                  <a:lnTo>
                    <a:pt x="0" y="47"/>
                  </a:lnTo>
                  <a:close/>
                  <a:moveTo>
                    <a:pt x="0" y="0"/>
                  </a:moveTo>
                  <a:lnTo>
                    <a:pt x="35" y="0"/>
                  </a:lnTo>
                  <a:lnTo>
                    <a:pt x="35" y="32"/>
                  </a:lnTo>
                  <a:lnTo>
                    <a:pt x="0" y="32"/>
                  </a:lnTo>
                  <a:lnTo>
                    <a:pt x="0" y="0"/>
                  </a:lnTo>
                  <a:close/>
                </a:path>
              </a:pathLst>
            </a:custGeom>
            <a:solidFill>
              <a:srgbClr val="000000"/>
            </a:solidFill>
            <a:ln w="0">
              <a:noFill/>
              <a:prstDash val="solid"/>
              <a:round/>
              <a:headEnd/>
              <a:tailEnd/>
            </a:ln>
          </p:spPr>
          <p:txBody>
            <a:bodyPr/>
            <a:lstStyle/>
            <a:p>
              <a:endParaRPr lang="ja-JP" altLang="en-US"/>
            </a:p>
          </p:txBody>
        </p:sp>
        <p:sp>
          <p:nvSpPr>
            <p:cNvPr id="86" name="Freeform 161"/>
            <p:cNvSpPr>
              <a:spLocks/>
            </p:cNvSpPr>
            <p:nvPr/>
          </p:nvSpPr>
          <p:spPr bwMode="auto">
            <a:xfrm>
              <a:off x="620" y="2765"/>
              <a:ext cx="74" cy="168"/>
            </a:xfrm>
            <a:custGeom>
              <a:avLst/>
              <a:gdLst>
                <a:gd name="T0" fmla="*/ 17 w 74"/>
                <a:gd name="T1" fmla="*/ 0 h 168"/>
                <a:gd name="T2" fmla="*/ 52 w 74"/>
                <a:gd name="T3" fmla="*/ 0 h 168"/>
                <a:gd name="T4" fmla="*/ 52 w 74"/>
                <a:gd name="T5" fmla="*/ 35 h 168"/>
                <a:gd name="T6" fmla="*/ 74 w 74"/>
                <a:gd name="T7" fmla="*/ 35 h 168"/>
                <a:gd name="T8" fmla="*/ 74 w 74"/>
                <a:gd name="T9" fmla="*/ 60 h 168"/>
                <a:gd name="T10" fmla="*/ 52 w 74"/>
                <a:gd name="T11" fmla="*/ 60 h 168"/>
                <a:gd name="T12" fmla="*/ 52 w 74"/>
                <a:gd name="T13" fmla="*/ 131 h 168"/>
                <a:gd name="T14" fmla="*/ 52 w 74"/>
                <a:gd name="T15" fmla="*/ 134 h 168"/>
                <a:gd name="T16" fmla="*/ 52 w 74"/>
                <a:gd name="T17" fmla="*/ 138 h 168"/>
                <a:gd name="T18" fmla="*/ 54 w 74"/>
                <a:gd name="T19" fmla="*/ 139 h 168"/>
                <a:gd name="T20" fmla="*/ 56 w 74"/>
                <a:gd name="T21" fmla="*/ 141 h 168"/>
                <a:gd name="T22" fmla="*/ 61 w 74"/>
                <a:gd name="T23" fmla="*/ 141 h 168"/>
                <a:gd name="T24" fmla="*/ 66 w 74"/>
                <a:gd name="T25" fmla="*/ 143 h 168"/>
                <a:gd name="T26" fmla="*/ 74 w 74"/>
                <a:gd name="T27" fmla="*/ 141 h 168"/>
                <a:gd name="T28" fmla="*/ 74 w 74"/>
                <a:gd name="T29" fmla="*/ 168 h 168"/>
                <a:gd name="T30" fmla="*/ 57 w 74"/>
                <a:gd name="T31" fmla="*/ 168 h 168"/>
                <a:gd name="T32" fmla="*/ 52 w 74"/>
                <a:gd name="T33" fmla="*/ 168 h 168"/>
                <a:gd name="T34" fmla="*/ 36 w 74"/>
                <a:gd name="T35" fmla="*/ 166 h 168"/>
                <a:gd name="T36" fmla="*/ 24 w 74"/>
                <a:gd name="T37" fmla="*/ 159 h 168"/>
                <a:gd name="T38" fmla="*/ 19 w 74"/>
                <a:gd name="T39" fmla="*/ 151 h 168"/>
                <a:gd name="T40" fmla="*/ 17 w 74"/>
                <a:gd name="T41" fmla="*/ 139 h 168"/>
                <a:gd name="T42" fmla="*/ 17 w 74"/>
                <a:gd name="T43" fmla="*/ 60 h 168"/>
                <a:gd name="T44" fmla="*/ 0 w 74"/>
                <a:gd name="T45" fmla="*/ 60 h 168"/>
                <a:gd name="T46" fmla="*/ 0 w 74"/>
                <a:gd name="T47" fmla="*/ 35 h 168"/>
                <a:gd name="T48" fmla="*/ 17 w 74"/>
                <a:gd name="T49" fmla="*/ 35 h 168"/>
                <a:gd name="T50" fmla="*/ 17 w 74"/>
                <a:gd name="T51" fmla="*/ 0 h 1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4"/>
                <a:gd name="T79" fmla="*/ 0 h 168"/>
                <a:gd name="T80" fmla="*/ 74 w 74"/>
                <a:gd name="T81" fmla="*/ 168 h 16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4" h="168">
                  <a:moveTo>
                    <a:pt x="17" y="0"/>
                  </a:moveTo>
                  <a:lnTo>
                    <a:pt x="52" y="0"/>
                  </a:lnTo>
                  <a:lnTo>
                    <a:pt x="52" y="35"/>
                  </a:lnTo>
                  <a:lnTo>
                    <a:pt x="74" y="35"/>
                  </a:lnTo>
                  <a:lnTo>
                    <a:pt x="74" y="60"/>
                  </a:lnTo>
                  <a:lnTo>
                    <a:pt x="52" y="60"/>
                  </a:lnTo>
                  <a:lnTo>
                    <a:pt x="52" y="131"/>
                  </a:lnTo>
                  <a:lnTo>
                    <a:pt x="52" y="134"/>
                  </a:lnTo>
                  <a:lnTo>
                    <a:pt x="52" y="138"/>
                  </a:lnTo>
                  <a:lnTo>
                    <a:pt x="54" y="139"/>
                  </a:lnTo>
                  <a:lnTo>
                    <a:pt x="56" y="141"/>
                  </a:lnTo>
                  <a:lnTo>
                    <a:pt x="61" y="141"/>
                  </a:lnTo>
                  <a:lnTo>
                    <a:pt x="66" y="143"/>
                  </a:lnTo>
                  <a:lnTo>
                    <a:pt x="74" y="141"/>
                  </a:lnTo>
                  <a:lnTo>
                    <a:pt x="74" y="168"/>
                  </a:lnTo>
                  <a:lnTo>
                    <a:pt x="57" y="168"/>
                  </a:lnTo>
                  <a:lnTo>
                    <a:pt x="52" y="168"/>
                  </a:lnTo>
                  <a:lnTo>
                    <a:pt x="36" y="166"/>
                  </a:lnTo>
                  <a:lnTo>
                    <a:pt x="24" y="159"/>
                  </a:lnTo>
                  <a:lnTo>
                    <a:pt x="19" y="151"/>
                  </a:lnTo>
                  <a:lnTo>
                    <a:pt x="17" y="139"/>
                  </a:lnTo>
                  <a:lnTo>
                    <a:pt x="17" y="60"/>
                  </a:lnTo>
                  <a:lnTo>
                    <a:pt x="0" y="60"/>
                  </a:lnTo>
                  <a:lnTo>
                    <a:pt x="0" y="35"/>
                  </a:lnTo>
                  <a:lnTo>
                    <a:pt x="17" y="35"/>
                  </a:lnTo>
                  <a:lnTo>
                    <a:pt x="17" y="0"/>
                  </a:lnTo>
                  <a:close/>
                </a:path>
              </a:pathLst>
            </a:custGeom>
            <a:solidFill>
              <a:srgbClr val="000000"/>
            </a:solidFill>
            <a:ln w="0">
              <a:noFill/>
              <a:prstDash val="solid"/>
              <a:round/>
              <a:headEnd/>
              <a:tailEnd/>
            </a:ln>
          </p:spPr>
          <p:txBody>
            <a:bodyPr/>
            <a:lstStyle/>
            <a:p>
              <a:endParaRPr lang="ja-JP" altLang="en-US"/>
            </a:p>
          </p:txBody>
        </p:sp>
        <p:sp>
          <p:nvSpPr>
            <p:cNvPr id="87" name="Freeform 162"/>
            <p:cNvSpPr>
              <a:spLocks noEditPoints="1"/>
            </p:cNvSpPr>
            <p:nvPr/>
          </p:nvSpPr>
          <p:spPr bwMode="auto">
            <a:xfrm>
              <a:off x="703" y="2797"/>
              <a:ext cx="122" cy="138"/>
            </a:xfrm>
            <a:custGeom>
              <a:avLst/>
              <a:gdLst>
                <a:gd name="T0" fmla="*/ 78 w 122"/>
                <a:gd name="T1" fmla="*/ 72 h 138"/>
                <a:gd name="T2" fmla="*/ 67 w 122"/>
                <a:gd name="T3" fmla="*/ 77 h 138"/>
                <a:gd name="T4" fmla="*/ 51 w 122"/>
                <a:gd name="T5" fmla="*/ 79 h 138"/>
                <a:gd name="T6" fmla="*/ 43 w 122"/>
                <a:gd name="T7" fmla="*/ 82 h 138"/>
                <a:gd name="T8" fmla="*/ 36 w 122"/>
                <a:gd name="T9" fmla="*/ 87 h 138"/>
                <a:gd name="T10" fmla="*/ 35 w 122"/>
                <a:gd name="T11" fmla="*/ 97 h 138"/>
                <a:gd name="T12" fmla="*/ 36 w 122"/>
                <a:gd name="T13" fmla="*/ 107 h 138"/>
                <a:gd name="T14" fmla="*/ 43 w 122"/>
                <a:gd name="T15" fmla="*/ 112 h 138"/>
                <a:gd name="T16" fmla="*/ 50 w 122"/>
                <a:gd name="T17" fmla="*/ 114 h 138"/>
                <a:gd name="T18" fmla="*/ 72 w 122"/>
                <a:gd name="T19" fmla="*/ 106 h 138"/>
                <a:gd name="T20" fmla="*/ 80 w 122"/>
                <a:gd name="T21" fmla="*/ 87 h 138"/>
                <a:gd name="T22" fmla="*/ 62 w 122"/>
                <a:gd name="T23" fmla="*/ 0 h 138"/>
                <a:gd name="T24" fmla="*/ 83 w 122"/>
                <a:gd name="T25" fmla="*/ 3 h 138"/>
                <a:gd name="T26" fmla="*/ 105 w 122"/>
                <a:gd name="T27" fmla="*/ 15 h 138"/>
                <a:gd name="T28" fmla="*/ 113 w 122"/>
                <a:gd name="T29" fmla="*/ 38 h 138"/>
                <a:gd name="T30" fmla="*/ 115 w 122"/>
                <a:gd name="T31" fmla="*/ 116 h 138"/>
                <a:gd name="T32" fmla="*/ 117 w 122"/>
                <a:gd name="T33" fmla="*/ 124 h 138"/>
                <a:gd name="T34" fmla="*/ 120 w 122"/>
                <a:gd name="T35" fmla="*/ 129 h 138"/>
                <a:gd name="T36" fmla="*/ 122 w 122"/>
                <a:gd name="T37" fmla="*/ 134 h 138"/>
                <a:gd name="T38" fmla="*/ 83 w 122"/>
                <a:gd name="T39" fmla="*/ 131 h 138"/>
                <a:gd name="T40" fmla="*/ 82 w 122"/>
                <a:gd name="T41" fmla="*/ 124 h 138"/>
                <a:gd name="T42" fmla="*/ 75 w 122"/>
                <a:gd name="T43" fmla="*/ 126 h 138"/>
                <a:gd name="T44" fmla="*/ 55 w 122"/>
                <a:gd name="T45" fmla="*/ 136 h 138"/>
                <a:gd name="T46" fmla="*/ 28 w 122"/>
                <a:gd name="T47" fmla="*/ 136 h 138"/>
                <a:gd name="T48" fmla="*/ 8 w 122"/>
                <a:gd name="T49" fmla="*/ 124 h 138"/>
                <a:gd name="T50" fmla="*/ 0 w 122"/>
                <a:gd name="T51" fmla="*/ 101 h 138"/>
                <a:gd name="T52" fmla="*/ 11 w 122"/>
                <a:gd name="T53" fmla="*/ 70 h 138"/>
                <a:gd name="T54" fmla="*/ 38 w 122"/>
                <a:gd name="T55" fmla="*/ 58 h 138"/>
                <a:gd name="T56" fmla="*/ 72 w 122"/>
                <a:gd name="T57" fmla="*/ 53 h 138"/>
                <a:gd name="T58" fmla="*/ 78 w 122"/>
                <a:gd name="T59" fmla="*/ 50 h 138"/>
                <a:gd name="T60" fmla="*/ 80 w 122"/>
                <a:gd name="T61" fmla="*/ 43 h 138"/>
                <a:gd name="T62" fmla="*/ 78 w 122"/>
                <a:gd name="T63" fmla="*/ 35 h 138"/>
                <a:gd name="T64" fmla="*/ 73 w 122"/>
                <a:gd name="T65" fmla="*/ 30 h 138"/>
                <a:gd name="T66" fmla="*/ 65 w 122"/>
                <a:gd name="T67" fmla="*/ 28 h 138"/>
                <a:gd name="T68" fmla="*/ 58 w 122"/>
                <a:gd name="T69" fmla="*/ 28 h 138"/>
                <a:gd name="T70" fmla="*/ 46 w 122"/>
                <a:gd name="T71" fmla="*/ 30 h 138"/>
                <a:gd name="T72" fmla="*/ 40 w 122"/>
                <a:gd name="T73" fmla="*/ 35 h 138"/>
                <a:gd name="T74" fmla="*/ 38 w 122"/>
                <a:gd name="T75" fmla="*/ 43 h 138"/>
                <a:gd name="T76" fmla="*/ 5 w 122"/>
                <a:gd name="T77" fmla="*/ 45 h 138"/>
                <a:gd name="T78" fmla="*/ 15 w 122"/>
                <a:gd name="T79" fmla="*/ 16 h 138"/>
                <a:gd name="T80" fmla="*/ 36 w 122"/>
                <a:gd name="T81" fmla="*/ 3 h 138"/>
                <a:gd name="T82" fmla="*/ 62 w 122"/>
                <a:gd name="T83" fmla="*/ 0 h 13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22"/>
                <a:gd name="T127" fmla="*/ 0 h 138"/>
                <a:gd name="T128" fmla="*/ 122 w 122"/>
                <a:gd name="T129" fmla="*/ 138 h 13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22" h="138">
                  <a:moveTo>
                    <a:pt x="80" y="70"/>
                  </a:moveTo>
                  <a:lnTo>
                    <a:pt x="78" y="72"/>
                  </a:lnTo>
                  <a:lnTo>
                    <a:pt x="73" y="75"/>
                  </a:lnTo>
                  <a:lnTo>
                    <a:pt x="67" y="77"/>
                  </a:lnTo>
                  <a:lnTo>
                    <a:pt x="58" y="79"/>
                  </a:lnTo>
                  <a:lnTo>
                    <a:pt x="51" y="79"/>
                  </a:lnTo>
                  <a:lnTo>
                    <a:pt x="46" y="80"/>
                  </a:lnTo>
                  <a:lnTo>
                    <a:pt x="43" y="82"/>
                  </a:lnTo>
                  <a:lnTo>
                    <a:pt x="40" y="84"/>
                  </a:lnTo>
                  <a:lnTo>
                    <a:pt x="36" y="87"/>
                  </a:lnTo>
                  <a:lnTo>
                    <a:pt x="35" y="92"/>
                  </a:lnTo>
                  <a:lnTo>
                    <a:pt x="35" y="97"/>
                  </a:lnTo>
                  <a:lnTo>
                    <a:pt x="35" y="102"/>
                  </a:lnTo>
                  <a:lnTo>
                    <a:pt x="36" y="107"/>
                  </a:lnTo>
                  <a:lnTo>
                    <a:pt x="40" y="111"/>
                  </a:lnTo>
                  <a:lnTo>
                    <a:pt x="43" y="112"/>
                  </a:lnTo>
                  <a:lnTo>
                    <a:pt x="46" y="112"/>
                  </a:lnTo>
                  <a:lnTo>
                    <a:pt x="50" y="114"/>
                  </a:lnTo>
                  <a:lnTo>
                    <a:pt x="62" y="112"/>
                  </a:lnTo>
                  <a:lnTo>
                    <a:pt x="72" y="106"/>
                  </a:lnTo>
                  <a:lnTo>
                    <a:pt x="78" y="99"/>
                  </a:lnTo>
                  <a:lnTo>
                    <a:pt x="80" y="87"/>
                  </a:lnTo>
                  <a:lnTo>
                    <a:pt x="80" y="70"/>
                  </a:lnTo>
                  <a:close/>
                  <a:moveTo>
                    <a:pt x="62" y="0"/>
                  </a:moveTo>
                  <a:lnTo>
                    <a:pt x="73" y="1"/>
                  </a:lnTo>
                  <a:lnTo>
                    <a:pt x="83" y="3"/>
                  </a:lnTo>
                  <a:lnTo>
                    <a:pt x="95" y="6"/>
                  </a:lnTo>
                  <a:lnTo>
                    <a:pt x="105" y="15"/>
                  </a:lnTo>
                  <a:lnTo>
                    <a:pt x="112" y="25"/>
                  </a:lnTo>
                  <a:lnTo>
                    <a:pt x="113" y="38"/>
                  </a:lnTo>
                  <a:lnTo>
                    <a:pt x="113" y="109"/>
                  </a:lnTo>
                  <a:lnTo>
                    <a:pt x="115" y="116"/>
                  </a:lnTo>
                  <a:lnTo>
                    <a:pt x="115" y="121"/>
                  </a:lnTo>
                  <a:lnTo>
                    <a:pt x="117" y="124"/>
                  </a:lnTo>
                  <a:lnTo>
                    <a:pt x="118" y="127"/>
                  </a:lnTo>
                  <a:lnTo>
                    <a:pt x="120" y="129"/>
                  </a:lnTo>
                  <a:lnTo>
                    <a:pt x="122" y="129"/>
                  </a:lnTo>
                  <a:lnTo>
                    <a:pt x="122" y="134"/>
                  </a:lnTo>
                  <a:lnTo>
                    <a:pt x="85" y="134"/>
                  </a:lnTo>
                  <a:lnTo>
                    <a:pt x="83" y="131"/>
                  </a:lnTo>
                  <a:lnTo>
                    <a:pt x="83" y="127"/>
                  </a:lnTo>
                  <a:lnTo>
                    <a:pt x="82" y="124"/>
                  </a:lnTo>
                  <a:lnTo>
                    <a:pt x="82" y="119"/>
                  </a:lnTo>
                  <a:lnTo>
                    <a:pt x="75" y="126"/>
                  </a:lnTo>
                  <a:lnTo>
                    <a:pt x="67" y="131"/>
                  </a:lnTo>
                  <a:lnTo>
                    <a:pt x="55" y="136"/>
                  </a:lnTo>
                  <a:lnTo>
                    <a:pt x="40" y="138"/>
                  </a:lnTo>
                  <a:lnTo>
                    <a:pt x="28" y="136"/>
                  </a:lnTo>
                  <a:lnTo>
                    <a:pt x="16" y="132"/>
                  </a:lnTo>
                  <a:lnTo>
                    <a:pt x="8" y="124"/>
                  </a:lnTo>
                  <a:lnTo>
                    <a:pt x="1" y="114"/>
                  </a:lnTo>
                  <a:lnTo>
                    <a:pt x="0" y="101"/>
                  </a:lnTo>
                  <a:lnTo>
                    <a:pt x="3" y="84"/>
                  </a:lnTo>
                  <a:lnTo>
                    <a:pt x="11" y="70"/>
                  </a:lnTo>
                  <a:lnTo>
                    <a:pt x="23" y="62"/>
                  </a:lnTo>
                  <a:lnTo>
                    <a:pt x="38" y="58"/>
                  </a:lnTo>
                  <a:lnTo>
                    <a:pt x="68" y="53"/>
                  </a:lnTo>
                  <a:lnTo>
                    <a:pt x="72" y="53"/>
                  </a:lnTo>
                  <a:lnTo>
                    <a:pt x="75" y="52"/>
                  </a:lnTo>
                  <a:lnTo>
                    <a:pt x="78" y="50"/>
                  </a:lnTo>
                  <a:lnTo>
                    <a:pt x="80" y="47"/>
                  </a:lnTo>
                  <a:lnTo>
                    <a:pt x="80" y="43"/>
                  </a:lnTo>
                  <a:lnTo>
                    <a:pt x="80" y="38"/>
                  </a:lnTo>
                  <a:lnTo>
                    <a:pt x="78" y="35"/>
                  </a:lnTo>
                  <a:lnTo>
                    <a:pt x="77" y="32"/>
                  </a:lnTo>
                  <a:lnTo>
                    <a:pt x="73" y="30"/>
                  </a:lnTo>
                  <a:lnTo>
                    <a:pt x="70" y="28"/>
                  </a:lnTo>
                  <a:lnTo>
                    <a:pt x="65" y="28"/>
                  </a:lnTo>
                  <a:lnTo>
                    <a:pt x="62" y="28"/>
                  </a:lnTo>
                  <a:lnTo>
                    <a:pt x="58" y="28"/>
                  </a:lnTo>
                  <a:lnTo>
                    <a:pt x="51" y="28"/>
                  </a:lnTo>
                  <a:lnTo>
                    <a:pt x="46" y="30"/>
                  </a:lnTo>
                  <a:lnTo>
                    <a:pt x="43" y="33"/>
                  </a:lnTo>
                  <a:lnTo>
                    <a:pt x="40" y="35"/>
                  </a:lnTo>
                  <a:lnTo>
                    <a:pt x="38" y="38"/>
                  </a:lnTo>
                  <a:lnTo>
                    <a:pt x="38" y="43"/>
                  </a:lnTo>
                  <a:lnTo>
                    <a:pt x="36" y="45"/>
                  </a:lnTo>
                  <a:lnTo>
                    <a:pt x="5" y="45"/>
                  </a:lnTo>
                  <a:lnTo>
                    <a:pt x="8" y="28"/>
                  </a:lnTo>
                  <a:lnTo>
                    <a:pt x="15" y="16"/>
                  </a:lnTo>
                  <a:lnTo>
                    <a:pt x="25" y="8"/>
                  </a:lnTo>
                  <a:lnTo>
                    <a:pt x="36" y="3"/>
                  </a:lnTo>
                  <a:lnTo>
                    <a:pt x="48" y="1"/>
                  </a:lnTo>
                  <a:lnTo>
                    <a:pt x="62" y="0"/>
                  </a:lnTo>
                  <a:close/>
                </a:path>
              </a:pathLst>
            </a:custGeom>
            <a:solidFill>
              <a:srgbClr val="000000"/>
            </a:solidFill>
            <a:ln w="0">
              <a:noFill/>
              <a:prstDash val="solid"/>
              <a:round/>
              <a:headEnd/>
              <a:tailEnd/>
            </a:ln>
          </p:spPr>
          <p:txBody>
            <a:bodyPr/>
            <a:lstStyle/>
            <a:p>
              <a:endParaRPr lang="ja-JP" altLang="en-US"/>
            </a:p>
          </p:txBody>
        </p:sp>
        <p:sp>
          <p:nvSpPr>
            <p:cNvPr id="88" name="Freeform 163"/>
            <p:cNvSpPr>
              <a:spLocks/>
            </p:cNvSpPr>
            <p:nvPr/>
          </p:nvSpPr>
          <p:spPr bwMode="auto">
            <a:xfrm>
              <a:off x="833" y="2797"/>
              <a:ext cx="121" cy="138"/>
            </a:xfrm>
            <a:custGeom>
              <a:avLst/>
              <a:gdLst>
                <a:gd name="T0" fmla="*/ 62 w 121"/>
                <a:gd name="T1" fmla="*/ 0 h 138"/>
                <a:gd name="T2" fmla="*/ 74 w 121"/>
                <a:gd name="T3" fmla="*/ 1 h 138"/>
                <a:gd name="T4" fmla="*/ 86 w 121"/>
                <a:gd name="T5" fmla="*/ 5 h 138"/>
                <a:gd name="T6" fmla="*/ 97 w 121"/>
                <a:gd name="T7" fmla="*/ 10 h 138"/>
                <a:gd name="T8" fmla="*/ 109 w 121"/>
                <a:gd name="T9" fmla="*/ 20 h 138"/>
                <a:gd name="T10" fmla="*/ 116 w 121"/>
                <a:gd name="T11" fmla="*/ 33 h 138"/>
                <a:gd name="T12" fmla="*/ 121 w 121"/>
                <a:gd name="T13" fmla="*/ 50 h 138"/>
                <a:gd name="T14" fmla="*/ 86 w 121"/>
                <a:gd name="T15" fmla="*/ 50 h 138"/>
                <a:gd name="T16" fmla="*/ 84 w 121"/>
                <a:gd name="T17" fmla="*/ 45 h 138"/>
                <a:gd name="T18" fmla="*/ 84 w 121"/>
                <a:gd name="T19" fmla="*/ 42 h 138"/>
                <a:gd name="T20" fmla="*/ 81 w 121"/>
                <a:gd name="T21" fmla="*/ 38 h 138"/>
                <a:gd name="T22" fmla="*/ 79 w 121"/>
                <a:gd name="T23" fmla="*/ 35 h 138"/>
                <a:gd name="T24" fmla="*/ 76 w 121"/>
                <a:gd name="T25" fmla="*/ 32 h 138"/>
                <a:gd name="T26" fmla="*/ 71 w 121"/>
                <a:gd name="T27" fmla="*/ 30 h 138"/>
                <a:gd name="T28" fmla="*/ 64 w 121"/>
                <a:gd name="T29" fmla="*/ 30 h 138"/>
                <a:gd name="T30" fmla="*/ 62 w 121"/>
                <a:gd name="T31" fmla="*/ 30 h 138"/>
                <a:gd name="T32" fmla="*/ 52 w 121"/>
                <a:gd name="T33" fmla="*/ 32 h 138"/>
                <a:gd name="T34" fmla="*/ 44 w 121"/>
                <a:gd name="T35" fmla="*/ 38 h 138"/>
                <a:gd name="T36" fmla="*/ 39 w 121"/>
                <a:gd name="T37" fmla="*/ 47 h 138"/>
                <a:gd name="T38" fmla="*/ 37 w 121"/>
                <a:gd name="T39" fmla="*/ 57 h 138"/>
                <a:gd name="T40" fmla="*/ 35 w 121"/>
                <a:gd name="T41" fmla="*/ 67 h 138"/>
                <a:gd name="T42" fmla="*/ 35 w 121"/>
                <a:gd name="T43" fmla="*/ 77 h 138"/>
                <a:gd name="T44" fmla="*/ 37 w 121"/>
                <a:gd name="T45" fmla="*/ 89 h 138"/>
                <a:gd name="T46" fmla="*/ 42 w 121"/>
                <a:gd name="T47" fmla="*/ 99 h 138"/>
                <a:gd name="T48" fmla="*/ 49 w 121"/>
                <a:gd name="T49" fmla="*/ 107 h 138"/>
                <a:gd name="T50" fmla="*/ 62 w 121"/>
                <a:gd name="T51" fmla="*/ 109 h 138"/>
                <a:gd name="T52" fmla="*/ 69 w 121"/>
                <a:gd name="T53" fmla="*/ 109 h 138"/>
                <a:gd name="T54" fmla="*/ 72 w 121"/>
                <a:gd name="T55" fmla="*/ 107 h 138"/>
                <a:gd name="T56" fmla="*/ 77 w 121"/>
                <a:gd name="T57" fmla="*/ 104 h 138"/>
                <a:gd name="T58" fmla="*/ 81 w 121"/>
                <a:gd name="T59" fmla="*/ 101 h 138"/>
                <a:gd name="T60" fmla="*/ 82 w 121"/>
                <a:gd name="T61" fmla="*/ 97 h 138"/>
                <a:gd name="T62" fmla="*/ 84 w 121"/>
                <a:gd name="T63" fmla="*/ 92 h 138"/>
                <a:gd name="T64" fmla="*/ 86 w 121"/>
                <a:gd name="T65" fmla="*/ 89 h 138"/>
                <a:gd name="T66" fmla="*/ 86 w 121"/>
                <a:gd name="T67" fmla="*/ 87 h 138"/>
                <a:gd name="T68" fmla="*/ 121 w 121"/>
                <a:gd name="T69" fmla="*/ 87 h 138"/>
                <a:gd name="T70" fmla="*/ 119 w 121"/>
                <a:gd name="T71" fmla="*/ 95 h 138"/>
                <a:gd name="T72" fmla="*/ 114 w 121"/>
                <a:gd name="T73" fmla="*/ 106 h 138"/>
                <a:gd name="T74" fmla="*/ 107 w 121"/>
                <a:gd name="T75" fmla="*/ 117 h 138"/>
                <a:gd name="T76" fmla="*/ 97 w 121"/>
                <a:gd name="T77" fmla="*/ 127 h 138"/>
                <a:gd name="T78" fmla="*/ 82 w 121"/>
                <a:gd name="T79" fmla="*/ 136 h 138"/>
                <a:gd name="T80" fmla="*/ 60 w 121"/>
                <a:gd name="T81" fmla="*/ 138 h 138"/>
                <a:gd name="T82" fmla="*/ 39 w 121"/>
                <a:gd name="T83" fmla="*/ 134 h 138"/>
                <a:gd name="T84" fmla="*/ 24 w 121"/>
                <a:gd name="T85" fmla="*/ 127 h 138"/>
                <a:gd name="T86" fmla="*/ 12 w 121"/>
                <a:gd name="T87" fmla="*/ 116 h 138"/>
                <a:gd name="T88" fmla="*/ 5 w 121"/>
                <a:gd name="T89" fmla="*/ 102 h 138"/>
                <a:gd name="T90" fmla="*/ 2 w 121"/>
                <a:gd name="T91" fmla="*/ 87 h 138"/>
                <a:gd name="T92" fmla="*/ 0 w 121"/>
                <a:gd name="T93" fmla="*/ 72 h 138"/>
                <a:gd name="T94" fmla="*/ 2 w 121"/>
                <a:gd name="T95" fmla="*/ 48 h 138"/>
                <a:gd name="T96" fmla="*/ 10 w 121"/>
                <a:gd name="T97" fmla="*/ 28 h 138"/>
                <a:gd name="T98" fmla="*/ 22 w 121"/>
                <a:gd name="T99" fmla="*/ 13 h 138"/>
                <a:gd name="T100" fmla="*/ 39 w 121"/>
                <a:gd name="T101" fmla="*/ 3 h 138"/>
                <a:gd name="T102" fmla="*/ 62 w 121"/>
                <a:gd name="T103" fmla="*/ 0 h 13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21"/>
                <a:gd name="T157" fmla="*/ 0 h 138"/>
                <a:gd name="T158" fmla="*/ 121 w 121"/>
                <a:gd name="T159" fmla="*/ 138 h 13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21" h="138">
                  <a:moveTo>
                    <a:pt x="62" y="0"/>
                  </a:moveTo>
                  <a:lnTo>
                    <a:pt x="74" y="1"/>
                  </a:lnTo>
                  <a:lnTo>
                    <a:pt x="86" y="5"/>
                  </a:lnTo>
                  <a:lnTo>
                    <a:pt x="97" y="10"/>
                  </a:lnTo>
                  <a:lnTo>
                    <a:pt x="109" y="20"/>
                  </a:lnTo>
                  <a:lnTo>
                    <a:pt x="116" y="33"/>
                  </a:lnTo>
                  <a:lnTo>
                    <a:pt x="121" y="50"/>
                  </a:lnTo>
                  <a:lnTo>
                    <a:pt x="86" y="50"/>
                  </a:lnTo>
                  <a:lnTo>
                    <a:pt x="84" y="45"/>
                  </a:lnTo>
                  <a:lnTo>
                    <a:pt x="84" y="42"/>
                  </a:lnTo>
                  <a:lnTo>
                    <a:pt x="81" y="38"/>
                  </a:lnTo>
                  <a:lnTo>
                    <a:pt x="79" y="35"/>
                  </a:lnTo>
                  <a:lnTo>
                    <a:pt x="76" y="32"/>
                  </a:lnTo>
                  <a:lnTo>
                    <a:pt x="71" y="30"/>
                  </a:lnTo>
                  <a:lnTo>
                    <a:pt x="64" y="30"/>
                  </a:lnTo>
                  <a:lnTo>
                    <a:pt x="62" y="30"/>
                  </a:lnTo>
                  <a:lnTo>
                    <a:pt x="52" y="32"/>
                  </a:lnTo>
                  <a:lnTo>
                    <a:pt x="44" y="38"/>
                  </a:lnTo>
                  <a:lnTo>
                    <a:pt x="39" y="47"/>
                  </a:lnTo>
                  <a:lnTo>
                    <a:pt x="37" y="57"/>
                  </a:lnTo>
                  <a:lnTo>
                    <a:pt x="35" y="67"/>
                  </a:lnTo>
                  <a:lnTo>
                    <a:pt x="35" y="77"/>
                  </a:lnTo>
                  <a:lnTo>
                    <a:pt x="37" y="89"/>
                  </a:lnTo>
                  <a:lnTo>
                    <a:pt x="42" y="99"/>
                  </a:lnTo>
                  <a:lnTo>
                    <a:pt x="49" y="107"/>
                  </a:lnTo>
                  <a:lnTo>
                    <a:pt x="62" y="109"/>
                  </a:lnTo>
                  <a:lnTo>
                    <a:pt x="69" y="109"/>
                  </a:lnTo>
                  <a:lnTo>
                    <a:pt x="72" y="107"/>
                  </a:lnTo>
                  <a:lnTo>
                    <a:pt x="77" y="104"/>
                  </a:lnTo>
                  <a:lnTo>
                    <a:pt x="81" y="101"/>
                  </a:lnTo>
                  <a:lnTo>
                    <a:pt x="82" y="97"/>
                  </a:lnTo>
                  <a:lnTo>
                    <a:pt x="84" y="92"/>
                  </a:lnTo>
                  <a:lnTo>
                    <a:pt x="86" y="89"/>
                  </a:lnTo>
                  <a:lnTo>
                    <a:pt x="86" y="87"/>
                  </a:lnTo>
                  <a:lnTo>
                    <a:pt x="121" y="87"/>
                  </a:lnTo>
                  <a:lnTo>
                    <a:pt x="119" y="95"/>
                  </a:lnTo>
                  <a:lnTo>
                    <a:pt x="114" y="106"/>
                  </a:lnTo>
                  <a:lnTo>
                    <a:pt x="107" y="117"/>
                  </a:lnTo>
                  <a:lnTo>
                    <a:pt x="97" y="127"/>
                  </a:lnTo>
                  <a:lnTo>
                    <a:pt x="82" y="136"/>
                  </a:lnTo>
                  <a:lnTo>
                    <a:pt x="60" y="138"/>
                  </a:lnTo>
                  <a:lnTo>
                    <a:pt x="39" y="134"/>
                  </a:lnTo>
                  <a:lnTo>
                    <a:pt x="24" y="127"/>
                  </a:lnTo>
                  <a:lnTo>
                    <a:pt x="12" y="116"/>
                  </a:lnTo>
                  <a:lnTo>
                    <a:pt x="5" y="102"/>
                  </a:lnTo>
                  <a:lnTo>
                    <a:pt x="2" y="87"/>
                  </a:lnTo>
                  <a:lnTo>
                    <a:pt x="0" y="72"/>
                  </a:lnTo>
                  <a:lnTo>
                    <a:pt x="2" y="48"/>
                  </a:lnTo>
                  <a:lnTo>
                    <a:pt x="10" y="28"/>
                  </a:lnTo>
                  <a:lnTo>
                    <a:pt x="22" y="13"/>
                  </a:lnTo>
                  <a:lnTo>
                    <a:pt x="39" y="3"/>
                  </a:lnTo>
                  <a:lnTo>
                    <a:pt x="62" y="0"/>
                  </a:lnTo>
                  <a:close/>
                </a:path>
              </a:pathLst>
            </a:custGeom>
            <a:solidFill>
              <a:srgbClr val="000000"/>
            </a:solidFill>
            <a:ln w="0">
              <a:noFill/>
              <a:prstDash val="solid"/>
              <a:round/>
              <a:headEnd/>
              <a:tailEnd/>
            </a:ln>
          </p:spPr>
          <p:txBody>
            <a:bodyPr/>
            <a:lstStyle/>
            <a:p>
              <a:endParaRPr lang="ja-JP" altLang="en-US"/>
            </a:p>
          </p:txBody>
        </p:sp>
        <p:sp>
          <p:nvSpPr>
            <p:cNvPr id="89" name="Freeform 164"/>
            <p:cNvSpPr>
              <a:spLocks/>
            </p:cNvSpPr>
            <p:nvPr/>
          </p:nvSpPr>
          <p:spPr bwMode="auto">
            <a:xfrm>
              <a:off x="969" y="2754"/>
              <a:ext cx="117" cy="177"/>
            </a:xfrm>
            <a:custGeom>
              <a:avLst/>
              <a:gdLst>
                <a:gd name="T0" fmla="*/ 0 w 117"/>
                <a:gd name="T1" fmla="*/ 0 h 177"/>
                <a:gd name="T2" fmla="*/ 35 w 117"/>
                <a:gd name="T3" fmla="*/ 0 h 177"/>
                <a:gd name="T4" fmla="*/ 35 w 117"/>
                <a:gd name="T5" fmla="*/ 63 h 177"/>
                <a:gd name="T6" fmla="*/ 35 w 117"/>
                <a:gd name="T7" fmla="*/ 63 h 177"/>
                <a:gd name="T8" fmla="*/ 42 w 117"/>
                <a:gd name="T9" fmla="*/ 53 h 177"/>
                <a:gd name="T10" fmla="*/ 55 w 117"/>
                <a:gd name="T11" fmla="*/ 46 h 177"/>
                <a:gd name="T12" fmla="*/ 72 w 117"/>
                <a:gd name="T13" fmla="*/ 43 h 177"/>
                <a:gd name="T14" fmla="*/ 90 w 117"/>
                <a:gd name="T15" fmla="*/ 46 h 177"/>
                <a:gd name="T16" fmla="*/ 105 w 117"/>
                <a:gd name="T17" fmla="*/ 54 h 177"/>
                <a:gd name="T18" fmla="*/ 114 w 117"/>
                <a:gd name="T19" fmla="*/ 68 h 177"/>
                <a:gd name="T20" fmla="*/ 117 w 117"/>
                <a:gd name="T21" fmla="*/ 86 h 177"/>
                <a:gd name="T22" fmla="*/ 117 w 117"/>
                <a:gd name="T23" fmla="*/ 177 h 177"/>
                <a:gd name="T24" fmla="*/ 84 w 117"/>
                <a:gd name="T25" fmla="*/ 177 h 177"/>
                <a:gd name="T26" fmla="*/ 84 w 117"/>
                <a:gd name="T27" fmla="*/ 98 h 177"/>
                <a:gd name="T28" fmla="*/ 84 w 117"/>
                <a:gd name="T29" fmla="*/ 95 h 177"/>
                <a:gd name="T30" fmla="*/ 84 w 117"/>
                <a:gd name="T31" fmla="*/ 91 h 177"/>
                <a:gd name="T32" fmla="*/ 82 w 117"/>
                <a:gd name="T33" fmla="*/ 86 h 177"/>
                <a:gd name="T34" fmla="*/ 82 w 117"/>
                <a:gd name="T35" fmla="*/ 83 h 177"/>
                <a:gd name="T36" fmla="*/ 80 w 117"/>
                <a:gd name="T37" fmla="*/ 80 h 177"/>
                <a:gd name="T38" fmla="*/ 77 w 117"/>
                <a:gd name="T39" fmla="*/ 76 h 177"/>
                <a:gd name="T40" fmla="*/ 74 w 117"/>
                <a:gd name="T41" fmla="*/ 75 h 177"/>
                <a:gd name="T42" fmla="*/ 69 w 117"/>
                <a:gd name="T43" fmla="*/ 73 h 177"/>
                <a:gd name="T44" fmla="*/ 62 w 117"/>
                <a:gd name="T45" fmla="*/ 73 h 177"/>
                <a:gd name="T46" fmla="*/ 50 w 117"/>
                <a:gd name="T47" fmla="*/ 75 h 177"/>
                <a:gd name="T48" fmla="*/ 42 w 117"/>
                <a:gd name="T49" fmla="*/ 80 h 177"/>
                <a:gd name="T50" fmla="*/ 37 w 117"/>
                <a:gd name="T51" fmla="*/ 88 h 177"/>
                <a:gd name="T52" fmla="*/ 35 w 117"/>
                <a:gd name="T53" fmla="*/ 103 h 177"/>
                <a:gd name="T54" fmla="*/ 35 w 117"/>
                <a:gd name="T55" fmla="*/ 177 h 177"/>
                <a:gd name="T56" fmla="*/ 0 w 117"/>
                <a:gd name="T57" fmla="*/ 177 h 177"/>
                <a:gd name="T58" fmla="*/ 0 w 117"/>
                <a:gd name="T59" fmla="*/ 0 h 1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7"/>
                <a:gd name="T91" fmla="*/ 0 h 177"/>
                <a:gd name="T92" fmla="*/ 117 w 117"/>
                <a:gd name="T93" fmla="*/ 177 h 1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7" h="177">
                  <a:moveTo>
                    <a:pt x="0" y="0"/>
                  </a:moveTo>
                  <a:lnTo>
                    <a:pt x="35" y="0"/>
                  </a:lnTo>
                  <a:lnTo>
                    <a:pt x="35" y="63"/>
                  </a:lnTo>
                  <a:lnTo>
                    <a:pt x="42" y="53"/>
                  </a:lnTo>
                  <a:lnTo>
                    <a:pt x="55" y="46"/>
                  </a:lnTo>
                  <a:lnTo>
                    <a:pt x="72" y="43"/>
                  </a:lnTo>
                  <a:lnTo>
                    <a:pt x="90" y="46"/>
                  </a:lnTo>
                  <a:lnTo>
                    <a:pt x="105" y="54"/>
                  </a:lnTo>
                  <a:lnTo>
                    <a:pt x="114" y="68"/>
                  </a:lnTo>
                  <a:lnTo>
                    <a:pt x="117" y="86"/>
                  </a:lnTo>
                  <a:lnTo>
                    <a:pt x="117" y="177"/>
                  </a:lnTo>
                  <a:lnTo>
                    <a:pt x="84" y="177"/>
                  </a:lnTo>
                  <a:lnTo>
                    <a:pt x="84" y="98"/>
                  </a:lnTo>
                  <a:lnTo>
                    <a:pt x="84" y="95"/>
                  </a:lnTo>
                  <a:lnTo>
                    <a:pt x="84" y="91"/>
                  </a:lnTo>
                  <a:lnTo>
                    <a:pt x="82" y="86"/>
                  </a:lnTo>
                  <a:lnTo>
                    <a:pt x="82" y="83"/>
                  </a:lnTo>
                  <a:lnTo>
                    <a:pt x="80" y="80"/>
                  </a:lnTo>
                  <a:lnTo>
                    <a:pt x="77" y="76"/>
                  </a:lnTo>
                  <a:lnTo>
                    <a:pt x="74" y="75"/>
                  </a:lnTo>
                  <a:lnTo>
                    <a:pt x="69" y="73"/>
                  </a:lnTo>
                  <a:lnTo>
                    <a:pt x="62" y="73"/>
                  </a:lnTo>
                  <a:lnTo>
                    <a:pt x="50" y="75"/>
                  </a:lnTo>
                  <a:lnTo>
                    <a:pt x="42" y="80"/>
                  </a:lnTo>
                  <a:lnTo>
                    <a:pt x="37" y="88"/>
                  </a:lnTo>
                  <a:lnTo>
                    <a:pt x="35" y="103"/>
                  </a:lnTo>
                  <a:lnTo>
                    <a:pt x="35" y="177"/>
                  </a:lnTo>
                  <a:lnTo>
                    <a:pt x="0" y="177"/>
                  </a:lnTo>
                  <a:lnTo>
                    <a:pt x="0" y="0"/>
                  </a:lnTo>
                  <a:close/>
                </a:path>
              </a:pathLst>
            </a:custGeom>
            <a:solidFill>
              <a:srgbClr val="000000"/>
            </a:solidFill>
            <a:ln w="0">
              <a:noFill/>
              <a:prstDash val="solid"/>
              <a:round/>
              <a:headEnd/>
              <a:tailEnd/>
            </a:ln>
          </p:spPr>
          <p:txBody>
            <a:bodyPr/>
            <a:lstStyle/>
            <a:p>
              <a:endParaRPr lang="ja-JP" altLang="en-US"/>
            </a:p>
          </p:txBody>
        </p:sp>
        <p:sp>
          <p:nvSpPr>
            <p:cNvPr id="90" name="Freeform 165"/>
            <p:cNvSpPr>
              <a:spLocks noEditPoints="1"/>
            </p:cNvSpPr>
            <p:nvPr/>
          </p:nvSpPr>
          <p:spPr bwMode="auto">
            <a:xfrm>
              <a:off x="1110" y="2753"/>
              <a:ext cx="33" cy="178"/>
            </a:xfrm>
            <a:custGeom>
              <a:avLst/>
              <a:gdLst>
                <a:gd name="T0" fmla="*/ 0 w 33"/>
                <a:gd name="T1" fmla="*/ 47 h 178"/>
                <a:gd name="T2" fmla="*/ 33 w 33"/>
                <a:gd name="T3" fmla="*/ 47 h 178"/>
                <a:gd name="T4" fmla="*/ 33 w 33"/>
                <a:gd name="T5" fmla="*/ 178 h 178"/>
                <a:gd name="T6" fmla="*/ 0 w 33"/>
                <a:gd name="T7" fmla="*/ 178 h 178"/>
                <a:gd name="T8" fmla="*/ 0 w 33"/>
                <a:gd name="T9" fmla="*/ 47 h 178"/>
                <a:gd name="T10" fmla="*/ 0 w 33"/>
                <a:gd name="T11" fmla="*/ 0 h 178"/>
                <a:gd name="T12" fmla="*/ 33 w 33"/>
                <a:gd name="T13" fmla="*/ 0 h 178"/>
                <a:gd name="T14" fmla="*/ 33 w 33"/>
                <a:gd name="T15" fmla="*/ 32 h 178"/>
                <a:gd name="T16" fmla="*/ 0 w 33"/>
                <a:gd name="T17" fmla="*/ 32 h 178"/>
                <a:gd name="T18" fmla="*/ 0 w 33"/>
                <a:gd name="T19" fmla="*/ 0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78"/>
                <a:gd name="T32" fmla="*/ 33 w 33"/>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78">
                  <a:moveTo>
                    <a:pt x="0" y="47"/>
                  </a:moveTo>
                  <a:lnTo>
                    <a:pt x="33" y="47"/>
                  </a:lnTo>
                  <a:lnTo>
                    <a:pt x="33" y="178"/>
                  </a:lnTo>
                  <a:lnTo>
                    <a:pt x="0" y="178"/>
                  </a:lnTo>
                  <a:lnTo>
                    <a:pt x="0" y="47"/>
                  </a:lnTo>
                  <a:close/>
                  <a:moveTo>
                    <a:pt x="0" y="0"/>
                  </a:moveTo>
                  <a:lnTo>
                    <a:pt x="33" y="0"/>
                  </a:lnTo>
                  <a:lnTo>
                    <a:pt x="33" y="32"/>
                  </a:lnTo>
                  <a:lnTo>
                    <a:pt x="0" y="32"/>
                  </a:lnTo>
                  <a:lnTo>
                    <a:pt x="0" y="0"/>
                  </a:lnTo>
                  <a:close/>
                </a:path>
              </a:pathLst>
            </a:custGeom>
            <a:solidFill>
              <a:srgbClr val="000000"/>
            </a:solidFill>
            <a:ln w="0">
              <a:noFill/>
              <a:prstDash val="solid"/>
              <a:round/>
              <a:headEnd/>
              <a:tailEnd/>
            </a:ln>
          </p:spPr>
          <p:txBody>
            <a:bodyPr/>
            <a:lstStyle/>
            <a:p>
              <a:endParaRPr lang="ja-JP" altLang="en-US"/>
            </a:p>
          </p:txBody>
        </p:sp>
        <p:sp>
          <p:nvSpPr>
            <p:cNvPr id="91" name="Freeform 166"/>
            <p:cNvSpPr>
              <a:spLocks/>
            </p:cNvSpPr>
            <p:nvPr/>
          </p:nvSpPr>
          <p:spPr bwMode="auto">
            <a:xfrm>
              <a:off x="1225" y="2754"/>
              <a:ext cx="142" cy="177"/>
            </a:xfrm>
            <a:custGeom>
              <a:avLst/>
              <a:gdLst>
                <a:gd name="T0" fmla="*/ 0 w 142"/>
                <a:gd name="T1" fmla="*/ 0 h 177"/>
                <a:gd name="T2" fmla="*/ 37 w 142"/>
                <a:gd name="T3" fmla="*/ 0 h 177"/>
                <a:gd name="T4" fmla="*/ 37 w 142"/>
                <a:gd name="T5" fmla="*/ 68 h 177"/>
                <a:gd name="T6" fmla="*/ 106 w 142"/>
                <a:gd name="T7" fmla="*/ 68 h 177"/>
                <a:gd name="T8" fmla="*/ 106 w 142"/>
                <a:gd name="T9" fmla="*/ 0 h 177"/>
                <a:gd name="T10" fmla="*/ 142 w 142"/>
                <a:gd name="T11" fmla="*/ 0 h 177"/>
                <a:gd name="T12" fmla="*/ 142 w 142"/>
                <a:gd name="T13" fmla="*/ 177 h 177"/>
                <a:gd name="T14" fmla="*/ 106 w 142"/>
                <a:gd name="T15" fmla="*/ 177 h 177"/>
                <a:gd name="T16" fmla="*/ 106 w 142"/>
                <a:gd name="T17" fmla="*/ 98 h 177"/>
                <a:gd name="T18" fmla="*/ 37 w 142"/>
                <a:gd name="T19" fmla="*/ 98 h 177"/>
                <a:gd name="T20" fmla="*/ 37 w 142"/>
                <a:gd name="T21" fmla="*/ 177 h 177"/>
                <a:gd name="T22" fmla="*/ 0 w 142"/>
                <a:gd name="T23" fmla="*/ 177 h 177"/>
                <a:gd name="T24" fmla="*/ 0 w 142"/>
                <a:gd name="T25" fmla="*/ 0 h 1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2"/>
                <a:gd name="T40" fmla="*/ 0 h 177"/>
                <a:gd name="T41" fmla="*/ 142 w 142"/>
                <a:gd name="T42" fmla="*/ 177 h 17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2" h="177">
                  <a:moveTo>
                    <a:pt x="0" y="0"/>
                  </a:moveTo>
                  <a:lnTo>
                    <a:pt x="37" y="0"/>
                  </a:lnTo>
                  <a:lnTo>
                    <a:pt x="37" y="68"/>
                  </a:lnTo>
                  <a:lnTo>
                    <a:pt x="106" y="68"/>
                  </a:lnTo>
                  <a:lnTo>
                    <a:pt x="106" y="0"/>
                  </a:lnTo>
                  <a:lnTo>
                    <a:pt x="142" y="0"/>
                  </a:lnTo>
                  <a:lnTo>
                    <a:pt x="142" y="177"/>
                  </a:lnTo>
                  <a:lnTo>
                    <a:pt x="106" y="177"/>
                  </a:lnTo>
                  <a:lnTo>
                    <a:pt x="106" y="98"/>
                  </a:lnTo>
                  <a:lnTo>
                    <a:pt x="37" y="98"/>
                  </a:lnTo>
                  <a:lnTo>
                    <a:pt x="37" y="177"/>
                  </a:lnTo>
                  <a:lnTo>
                    <a:pt x="0" y="177"/>
                  </a:lnTo>
                  <a:lnTo>
                    <a:pt x="0" y="0"/>
                  </a:lnTo>
                  <a:close/>
                </a:path>
              </a:pathLst>
            </a:custGeom>
            <a:solidFill>
              <a:srgbClr val="000000"/>
            </a:solidFill>
            <a:ln w="0">
              <a:noFill/>
              <a:prstDash val="solid"/>
              <a:round/>
              <a:headEnd/>
              <a:tailEnd/>
            </a:ln>
          </p:spPr>
          <p:txBody>
            <a:bodyPr/>
            <a:lstStyle/>
            <a:p>
              <a:endParaRPr lang="ja-JP" altLang="en-US"/>
            </a:p>
          </p:txBody>
        </p:sp>
        <p:sp>
          <p:nvSpPr>
            <p:cNvPr id="92" name="Freeform 167"/>
            <p:cNvSpPr>
              <a:spLocks noEditPoints="1"/>
            </p:cNvSpPr>
            <p:nvPr/>
          </p:nvSpPr>
          <p:spPr bwMode="auto">
            <a:xfrm>
              <a:off x="1388" y="2753"/>
              <a:ext cx="33" cy="178"/>
            </a:xfrm>
            <a:custGeom>
              <a:avLst/>
              <a:gdLst>
                <a:gd name="T0" fmla="*/ 0 w 33"/>
                <a:gd name="T1" fmla="*/ 47 h 178"/>
                <a:gd name="T2" fmla="*/ 33 w 33"/>
                <a:gd name="T3" fmla="*/ 47 h 178"/>
                <a:gd name="T4" fmla="*/ 33 w 33"/>
                <a:gd name="T5" fmla="*/ 178 h 178"/>
                <a:gd name="T6" fmla="*/ 0 w 33"/>
                <a:gd name="T7" fmla="*/ 178 h 178"/>
                <a:gd name="T8" fmla="*/ 0 w 33"/>
                <a:gd name="T9" fmla="*/ 47 h 178"/>
                <a:gd name="T10" fmla="*/ 0 w 33"/>
                <a:gd name="T11" fmla="*/ 0 h 178"/>
                <a:gd name="T12" fmla="*/ 33 w 33"/>
                <a:gd name="T13" fmla="*/ 0 h 178"/>
                <a:gd name="T14" fmla="*/ 33 w 33"/>
                <a:gd name="T15" fmla="*/ 32 h 178"/>
                <a:gd name="T16" fmla="*/ 0 w 33"/>
                <a:gd name="T17" fmla="*/ 32 h 178"/>
                <a:gd name="T18" fmla="*/ 0 w 33"/>
                <a:gd name="T19" fmla="*/ 0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178"/>
                <a:gd name="T32" fmla="*/ 33 w 33"/>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178">
                  <a:moveTo>
                    <a:pt x="0" y="47"/>
                  </a:moveTo>
                  <a:lnTo>
                    <a:pt x="33" y="47"/>
                  </a:lnTo>
                  <a:lnTo>
                    <a:pt x="33" y="178"/>
                  </a:lnTo>
                  <a:lnTo>
                    <a:pt x="0" y="178"/>
                  </a:lnTo>
                  <a:lnTo>
                    <a:pt x="0" y="47"/>
                  </a:lnTo>
                  <a:close/>
                  <a:moveTo>
                    <a:pt x="0" y="0"/>
                  </a:moveTo>
                  <a:lnTo>
                    <a:pt x="33" y="0"/>
                  </a:lnTo>
                  <a:lnTo>
                    <a:pt x="33" y="32"/>
                  </a:lnTo>
                  <a:lnTo>
                    <a:pt x="0" y="32"/>
                  </a:lnTo>
                  <a:lnTo>
                    <a:pt x="0" y="0"/>
                  </a:lnTo>
                  <a:close/>
                </a:path>
              </a:pathLst>
            </a:custGeom>
            <a:solidFill>
              <a:srgbClr val="000000"/>
            </a:solidFill>
            <a:ln w="0">
              <a:noFill/>
              <a:prstDash val="solid"/>
              <a:round/>
              <a:headEnd/>
              <a:tailEnd/>
            </a:ln>
          </p:spPr>
          <p:txBody>
            <a:bodyPr/>
            <a:lstStyle/>
            <a:p>
              <a:endParaRPr lang="ja-JP" altLang="en-US"/>
            </a:p>
          </p:txBody>
        </p:sp>
        <p:sp>
          <p:nvSpPr>
            <p:cNvPr id="93" name="Freeform 168"/>
            <p:cNvSpPr>
              <a:spLocks noEditPoints="1"/>
            </p:cNvSpPr>
            <p:nvPr/>
          </p:nvSpPr>
          <p:spPr bwMode="auto">
            <a:xfrm>
              <a:off x="1441" y="2797"/>
              <a:ext cx="126" cy="188"/>
            </a:xfrm>
            <a:custGeom>
              <a:avLst/>
              <a:gdLst>
                <a:gd name="T0" fmla="*/ 52 w 126"/>
                <a:gd name="T1" fmla="*/ 32 h 188"/>
                <a:gd name="T2" fmla="*/ 37 w 126"/>
                <a:gd name="T3" fmla="*/ 50 h 188"/>
                <a:gd name="T4" fmla="*/ 37 w 126"/>
                <a:gd name="T5" fmla="*/ 82 h 188"/>
                <a:gd name="T6" fmla="*/ 50 w 126"/>
                <a:gd name="T7" fmla="*/ 102 h 188"/>
                <a:gd name="T8" fmla="*/ 74 w 126"/>
                <a:gd name="T9" fmla="*/ 104 h 188"/>
                <a:gd name="T10" fmla="*/ 89 w 126"/>
                <a:gd name="T11" fmla="*/ 89 h 188"/>
                <a:gd name="T12" fmla="*/ 92 w 126"/>
                <a:gd name="T13" fmla="*/ 69 h 188"/>
                <a:gd name="T14" fmla="*/ 84 w 126"/>
                <a:gd name="T15" fmla="*/ 42 h 188"/>
                <a:gd name="T16" fmla="*/ 62 w 126"/>
                <a:gd name="T17" fmla="*/ 30 h 188"/>
                <a:gd name="T18" fmla="*/ 70 w 126"/>
                <a:gd name="T19" fmla="*/ 3 h 188"/>
                <a:gd name="T20" fmla="*/ 89 w 126"/>
                <a:gd name="T21" fmla="*/ 16 h 188"/>
                <a:gd name="T22" fmla="*/ 92 w 126"/>
                <a:gd name="T23" fmla="*/ 23 h 188"/>
                <a:gd name="T24" fmla="*/ 126 w 126"/>
                <a:gd name="T25" fmla="*/ 3 h 188"/>
                <a:gd name="T26" fmla="*/ 126 w 126"/>
                <a:gd name="T27" fmla="*/ 138 h 188"/>
                <a:gd name="T28" fmla="*/ 121 w 126"/>
                <a:gd name="T29" fmla="*/ 161 h 188"/>
                <a:gd name="T30" fmla="*/ 101 w 126"/>
                <a:gd name="T31" fmla="*/ 180 h 188"/>
                <a:gd name="T32" fmla="*/ 60 w 126"/>
                <a:gd name="T33" fmla="*/ 188 h 188"/>
                <a:gd name="T34" fmla="*/ 29 w 126"/>
                <a:gd name="T35" fmla="*/ 181 h 188"/>
                <a:gd name="T36" fmla="*/ 7 w 126"/>
                <a:gd name="T37" fmla="*/ 163 h 188"/>
                <a:gd name="T38" fmla="*/ 40 w 126"/>
                <a:gd name="T39" fmla="*/ 149 h 188"/>
                <a:gd name="T40" fmla="*/ 42 w 126"/>
                <a:gd name="T41" fmla="*/ 154 h 188"/>
                <a:gd name="T42" fmla="*/ 47 w 126"/>
                <a:gd name="T43" fmla="*/ 159 h 188"/>
                <a:gd name="T44" fmla="*/ 57 w 126"/>
                <a:gd name="T45" fmla="*/ 161 h 188"/>
                <a:gd name="T46" fmla="*/ 76 w 126"/>
                <a:gd name="T47" fmla="*/ 159 h 188"/>
                <a:gd name="T48" fmla="*/ 91 w 126"/>
                <a:gd name="T49" fmla="*/ 146 h 188"/>
                <a:gd name="T50" fmla="*/ 91 w 126"/>
                <a:gd name="T51" fmla="*/ 116 h 188"/>
                <a:gd name="T52" fmla="*/ 86 w 126"/>
                <a:gd name="T53" fmla="*/ 122 h 188"/>
                <a:gd name="T54" fmla="*/ 69 w 126"/>
                <a:gd name="T55" fmla="*/ 134 h 188"/>
                <a:gd name="T56" fmla="*/ 39 w 126"/>
                <a:gd name="T57" fmla="*/ 132 h 188"/>
                <a:gd name="T58" fmla="*/ 10 w 126"/>
                <a:gd name="T59" fmla="*/ 111 h 188"/>
                <a:gd name="T60" fmla="*/ 0 w 126"/>
                <a:gd name="T61" fmla="*/ 67 h 188"/>
                <a:gd name="T62" fmla="*/ 10 w 126"/>
                <a:gd name="T63" fmla="*/ 25 h 188"/>
                <a:gd name="T64" fmla="*/ 37 w 126"/>
                <a:gd name="T65" fmla="*/ 3 h 1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6"/>
                <a:gd name="T100" fmla="*/ 0 h 188"/>
                <a:gd name="T101" fmla="*/ 126 w 126"/>
                <a:gd name="T102" fmla="*/ 188 h 1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6" h="188">
                  <a:moveTo>
                    <a:pt x="62" y="30"/>
                  </a:moveTo>
                  <a:lnTo>
                    <a:pt x="52" y="32"/>
                  </a:lnTo>
                  <a:lnTo>
                    <a:pt x="44" y="38"/>
                  </a:lnTo>
                  <a:lnTo>
                    <a:pt x="37" y="50"/>
                  </a:lnTo>
                  <a:lnTo>
                    <a:pt x="35" y="70"/>
                  </a:lnTo>
                  <a:lnTo>
                    <a:pt x="37" y="82"/>
                  </a:lnTo>
                  <a:lnTo>
                    <a:pt x="42" y="94"/>
                  </a:lnTo>
                  <a:lnTo>
                    <a:pt x="50" y="102"/>
                  </a:lnTo>
                  <a:lnTo>
                    <a:pt x="62" y="106"/>
                  </a:lnTo>
                  <a:lnTo>
                    <a:pt x="74" y="104"/>
                  </a:lnTo>
                  <a:lnTo>
                    <a:pt x="82" y="97"/>
                  </a:lnTo>
                  <a:lnTo>
                    <a:pt x="89" y="89"/>
                  </a:lnTo>
                  <a:lnTo>
                    <a:pt x="91" y="79"/>
                  </a:lnTo>
                  <a:lnTo>
                    <a:pt x="92" y="69"/>
                  </a:lnTo>
                  <a:lnTo>
                    <a:pt x="91" y="53"/>
                  </a:lnTo>
                  <a:lnTo>
                    <a:pt x="84" y="42"/>
                  </a:lnTo>
                  <a:lnTo>
                    <a:pt x="76" y="33"/>
                  </a:lnTo>
                  <a:lnTo>
                    <a:pt x="62" y="30"/>
                  </a:lnTo>
                  <a:close/>
                  <a:moveTo>
                    <a:pt x="54" y="0"/>
                  </a:moveTo>
                  <a:lnTo>
                    <a:pt x="70" y="3"/>
                  </a:lnTo>
                  <a:lnTo>
                    <a:pt x="81" y="8"/>
                  </a:lnTo>
                  <a:lnTo>
                    <a:pt x="89" y="16"/>
                  </a:lnTo>
                  <a:lnTo>
                    <a:pt x="92" y="23"/>
                  </a:lnTo>
                  <a:lnTo>
                    <a:pt x="92" y="3"/>
                  </a:lnTo>
                  <a:lnTo>
                    <a:pt x="126" y="3"/>
                  </a:lnTo>
                  <a:lnTo>
                    <a:pt x="126" y="127"/>
                  </a:lnTo>
                  <a:lnTo>
                    <a:pt x="126" y="138"/>
                  </a:lnTo>
                  <a:lnTo>
                    <a:pt x="124" y="149"/>
                  </a:lnTo>
                  <a:lnTo>
                    <a:pt x="121" y="161"/>
                  </a:lnTo>
                  <a:lnTo>
                    <a:pt x="112" y="171"/>
                  </a:lnTo>
                  <a:lnTo>
                    <a:pt x="101" y="180"/>
                  </a:lnTo>
                  <a:lnTo>
                    <a:pt x="84" y="186"/>
                  </a:lnTo>
                  <a:lnTo>
                    <a:pt x="60" y="188"/>
                  </a:lnTo>
                  <a:lnTo>
                    <a:pt x="44" y="186"/>
                  </a:lnTo>
                  <a:lnTo>
                    <a:pt x="29" y="181"/>
                  </a:lnTo>
                  <a:lnTo>
                    <a:pt x="15" y="175"/>
                  </a:lnTo>
                  <a:lnTo>
                    <a:pt x="7" y="163"/>
                  </a:lnTo>
                  <a:lnTo>
                    <a:pt x="4" y="149"/>
                  </a:lnTo>
                  <a:lnTo>
                    <a:pt x="40" y="149"/>
                  </a:lnTo>
                  <a:lnTo>
                    <a:pt x="40" y="151"/>
                  </a:lnTo>
                  <a:lnTo>
                    <a:pt x="42" y="154"/>
                  </a:lnTo>
                  <a:lnTo>
                    <a:pt x="44" y="156"/>
                  </a:lnTo>
                  <a:lnTo>
                    <a:pt x="47" y="159"/>
                  </a:lnTo>
                  <a:lnTo>
                    <a:pt x="50" y="161"/>
                  </a:lnTo>
                  <a:lnTo>
                    <a:pt x="57" y="161"/>
                  </a:lnTo>
                  <a:lnTo>
                    <a:pt x="64" y="161"/>
                  </a:lnTo>
                  <a:lnTo>
                    <a:pt x="76" y="159"/>
                  </a:lnTo>
                  <a:lnTo>
                    <a:pt x="84" y="154"/>
                  </a:lnTo>
                  <a:lnTo>
                    <a:pt x="91" y="146"/>
                  </a:lnTo>
                  <a:lnTo>
                    <a:pt x="91" y="132"/>
                  </a:lnTo>
                  <a:lnTo>
                    <a:pt x="91" y="116"/>
                  </a:lnTo>
                  <a:lnTo>
                    <a:pt x="86" y="122"/>
                  </a:lnTo>
                  <a:lnTo>
                    <a:pt x="79" y="129"/>
                  </a:lnTo>
                  <a:lnTo>
                    <a:pt x="69" y="134"/>
                  </a:lnTo>
                  <a:lnTo>
                    <a:pt x="55" y="136"/>
                  </a:lnTo>
                  <a:lnTo>
                    <a:pt x="39" y="132"/>
                  </a:lnTo>
                  <a:lnTo>
                    <a:pt x="24" y="124"/>
                  </a:lnTo>
                  <a:lnTo>
                    <a:pt x="10" y="111"/>
                  </a:lnTo>
                  <a:lnTo>
                    <a:pt x="4" y="92"/>
                  </a:lnTo>
                  <a:lnTo>
                    <a:pt x="0" y="67"/>
                  </a:lnTo>
                  <a:lnTo>
                    <a:pt x="4" y="43"/>
                  </a:lnTo>
                  <a:lnTo>
                    <a:pt x="10" y="25"/>
                  </a:lnTo>
                  <a:lnTo>
                    <a:pt x="24" y="11"/>
                  </a:lnTo>
                  <a:lnTo>
                    <a:pt x="37" y="3"/>
                  </a:lnTo>
                  <a:lnTo>
                    <a:pt x="54" y="0"/>
                  </a:lnTo>
                  <a:close/>
                </a:path>
              </a:pathLst>
            </a:custGeom>
            <a:solidFill>
              <a:srgbClr val="000000"/>
            </a:solidFill>
            <a:ln w="0">
              <a:noFill/>
              <a:prstDash val="solid"/>
              <a:round/>
              <a:headEnd/>
              <a:tailEnd/>
            </a:ln>
          </p:spPr>
          <p:txBody>
            <a:bodyPr/>
            <a:lstStyle/>
            <a:p>
              <a:endParaRPr lang="ja-JP" altLang="en-US"/>
            </a:p>
          </p:txBody>
        </p:sp>
        <p:sp>
          <p:nvSpPr>
            <p:cNvPr id="94" name="Freeform 169"/>
            <p:cNvSpPr>
              <a:spLocks/>
            </p:cNvSpPr>
            <p:nvPr/>
          </p:nvSpPr>
          <p:spPr bwMode="auto">
            <a:xfrm>
              <a:off x="1587" y="2754"/>
              <a:ext cx="119" cy="177"/>
            </a:xfrm>
            <a:custGeom>
              <a:avLst/>
              <a:gdLst>
                <a:gd name="T0" fmla="*/ 0 w 119"/>
                <a:gd name="T1" fmla="*/ 0 h 177"/>
                <a:gd name="T2" fmla="*/ 35 w 119"/>
                <a:gd name="T3" fmla="*/ 0 h 177"/>
                <a:gd name="T4" fmla="*/ 35 w 119"/>
                <a:gd name="T5" fmla="*/ 63 h 177"/>
                <a:gd name="T6" fmla="*/ 35 w 119"/>
                <a:gd name="T7" fmla="*/ 63 h 177"/>
                <a:gd name="T8" fmla="*/ 43 w 119"/>
                <a:gd name="T9" fmla="*/ 53 h 177"/>
                <a:gd name="T10" fmla="*/ 55 w 119"/>
                <a:gd name="T11" fmla="*/ 46 h 177"/>
                <a:gd name="T12" fmla="*/ 74 w 119"/>
                <a:gd name="T13" fmla="*/ 43 h 177"/>
                <a:gd name="T14" fmla="*/ 90 w 119"/>
                <a:gd name="T15" fmla="*/ 46 h 177"/>
                <a:gd name="T16" fmla="*/ 105 w 119"/>
                <a:gd name="T17" fmla="*/ 54 h 177"/>
                <a:gd name="T18" fmla="*/ 115 w 119"/>
                <a:gd name="T19" fmla="*/ 68 h 177"/>
                <a:gd name="T20" fmla="*/ 119 w 119"/>
                <a:gd name="T21" fmla="*/ 86 h 177"/>
                <a:gd name="T22" fmla="*/ 119 w 119"/>
                <a:gd name="T23" fmla="*/ 177 h 177"/>
                <a:gd name="T24" fmla="*/ 84 w 119"/>
                <a:gd name="T25" fmla="*/ 177 h 177"/>
                <a:gd name="T26" fmla="*/ 84 w 119"/>
                <a:gd name="T27" fmla="*/ 98 h 177"/>
                <a:gd name="T28" fmla="*/ 84 w 119"/>
                <a:gd name="T29" fmla="*/ 95 h 177"/>
                <a:gd name="T30" fmla="*/ 84 w 119"/>
                <a:gd name="T31" fmla="*/ 91 h 177"/>
                <a:gd name="T32" fmla="*/ 84 w 119"/>
                <a:gd name="T33" fmla="*/ 86 h 177"/>
                <a:gd name="T34" fmla="*/ 82 w 119"/>
                <a:gd name="T35" fmla="*/ 83 h 177"/>
                <a:gd name="T36" fmla="*/ 80 w 119"/>
                <a:gd name="T37" fmla="*/ 80 h 177"/>
                <a:gd name="T38" fmla="*/ 77 w 119"/>
                <a:gd name="T39" fmla="*/ 76 h 177"/>
                <a:gd name="T40" fmla="*/ 74 w 119"/>
                <a:gd name="T41" fmla="*/ 75 h 177"/>
                <a:gd name="T42" fmla="*/ 69 w 119"/>
                <a:gd name="T43" fmla="*/ 73 h 177"/>
                <a:gd name="T44" fmla="*/ 62 w 119"/>
                <a:gd name="T45" fmla="*/ 73 h 177"/>
                <a:gd name="T46" fmla="*/ 52 w 119"/>
                <a:gd name="T47" fmla="*/ 75 h 177"/>
                <a:gd name="T48" fmla="*/ 43 w 119"/>
                <a:gd name="T49" fmla="*/ 80 h 177"/>
                <a:gd name="T50" fmla="*/ 37 w 119"/>
                <a:gd name="T51" fmla="*/ 88 h 177"/>
                <a:gd name="T52" fmla="*/ 35 w 119"/>
                <a:gd name="T53" fmla="*/ 103 h 177"/>
                <a:gd name="T54" fmla="*/ 35 w 119"/>
                <a:gd name="T55" fmla="*/ 177 h 177"/>
                <a:gd name="T56" fmla="*/ 0 w 119"/>
                <a:gd name="T57" fmla="*/ 177 h 177"/>
                <a:gd name="T58" fmla="*/ 0 w 119"/>
                <a:gd name="T59" fmla="*/ 0 h 1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9"/>
                <a:gd name="T91" fmla="*/ 0 h 177"/>
                <a:gd name="T92" fmla="*/ 119 w 119"/>
                <a:gd name="T93" fmla="*/ 177 h 1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9" h="177">
                  <a:moveTo>
                    <a:pt x="0" y="0"/>
                  </a:moveTo>
                  <a:lnTo>
                    <a:pt x="35" y="0"/>
                  </a:lnTo>
                  <a:lnTo>
                    <a:pt x="35" y="63"/>
                  </a:lnTo>
                  <a:lnTo>
                    <a:pt x="43" y="53"/>
                  </a:lnTo>
                  <a:lnTo>
                    <a:pt x="55" y="46"/>
                  </a:lnTo>
                  <a:lnTo>
                    <a:pt x="74" y="43"/>
                  </a:lnTo>
                  <a:lnTo>
                    <a:pt x="90" y="46"/>
                  </a:lnTo>
                  <a:lnTo>
                    <a:pt x="105" y="54"/>
                  </a:lnTo>
                  <a:lnTo>
                    <a:pt x="115" y="68"/>
                  </a:lnTo>
                  <a:lnTo>
                    <a:pt x="119" y="86"/>
                  </a:lnTo>
                  <a:lnTo>
                    <a:pt x="119" y="177"/>
                  </a:lnTo>
                  <a:lnTo>
                    <a:pt x="84" y="177"/>
                  </a:lnTo>
                  <a:lnTo>
                    <a:pt x="84" y="98"/>
                  </a:lnTo>
                  <a:lnTo>
                    <a:pt x="84" y="95"/>
                  </a:lnTo>
                  <a:lnTo>
                    <a:pt x="84" y="91"/>
                  </a:lnTo>
                  <a:lnTo>
                    <a:pt x="84" y="86"/>
                  </a:lnTo>
                  <a:lnTo>
                    <a:pt x="82" y="83"/>
                  </a:lnTo>
                  <a:lnTo>
                    <a:pt x="80" y="80"/>
                  </a:lnTo>
                  <a:lnTo>
                    <a:pt x="77" y="76"/>
                  </a:lnTo>
                  <a:lnTo>
                    <a:pt x="74" y="75"/>
                  </a:lnTo>
                  <a:lnTo>
                    <a:pt x="69" y="73"/>
                  </a:lnTo>
                  <a:lnTo>
                    <a:pt x="62" y="73"/>
                  </a:lnTo>
                  <a:lnTo>
                    <a:pt x="52" y="75"/>
                  </a:lnTo>
                  <a:lnTo>
                    <a:pt x="43" y="80"/>
                  </a:lnTo>
                  <a:lnTo>
                    <a:pt x="37" y="88"/>
                  </a:lnTo>
                  <a:lnTo>
                    <a:pt x="35" y="103"/>
                  </a:lnTo>
                  <a:lnTo>
                    <a:pt x="35" y="177"/>
                  </a:lnTo>
                  <a:lnTo>
                    <a:pt x="0" y="177"/>
                  </a:lnTo>
                  <a:lnTo>
                    <a:pt x="0" y="0"/>
                  </a:lnTo>
                  <a:close/>
                </a:path>
              </a:pathLst>
            </a:custGeom>
            <a:solidFill>
              <a:srgbClr val="000000"/>
            </a:solidFill>
            <a:ln w="0">
              <a:noFill/>
              <a:prstDash val="solid"/>
              <a:round/>
              <a:headEnd/>
              <a:tailEnd/>
            </a:ln>
          </p:spPr>
          <p:txBody>
            <a:bodyPr/>
            <a:lstStyle/>
            <a:p>
              <a:endParaRPr lang="ja-JP" altLang="en-US"/>
            </a:p>
          </p:txBody>
        </p:sp>
        <p:sp>
          <p:nvSpPr>
            <p:cNvPr id="95" name="Rectangle 170"/>
            <p:cNvSpPr>
              <a:spLocks noChangeArrowheads="1"/>
            </p:cNvSpPr>
            <p:nvPr/>
          </p:nvSpPr>
          <p:spPr bwMode="auto">
            <a:xfrm>
              <a:off x="1723" y="2847"/>
              <a:ext cx="68" cy="32"/>
            </a:xfrm>
            <a:prstGeom prst="rect">
              <a:avLst/>
            </a:prstGeom>
            <a:solidFill>
              <a:srgbClr val="000000"/>
            </a:solidFill>
            <a:ln w="0">
              <a:noFill/>
              <a:miter lim="800000"/>
              <a:headEnd/>
              <a:tailEnd/>
            </a:ln>
          </p:spPr>
          <p:txBody>
            <a:bodyPr/>
            <a:lstStyle/>
            <a:p>
              <a:endParaRPr lang="ja-JP" altLang="ja-JP"/>
            </a:p>
          </p:txBody>
        </p:sp>
        <p:sp>
          <p:nvSpPr>
            <p:cNvPr id="96" name="Freeform 171"/>
            <p:cNvSpPr>
              <a:spLocks/>
            </p:cNvSpPr>
            <p:nvPr/>
          </p:nvSpPr>
          <p:spPr bwMode="auto">
            <a:xfrm>
              <a:off x="1776" y="2754"/>
              <a:ext cx="144" cy="177"/>
            </a:xfrm>
            <a:custGeom>
              <a:avLst/>
              <a:gdLst>
                <a:gd name="T0" fmla="*/ 0 w 144"/>
                <a:gd name="T1" fmla="*/ 0 h 177"/>
                <a:gd name="T2" fmla="*/ 144 w 144"/>
                <a:gd name="T3" fmla="*/ 0 h 177"/>
                <a:gd name="T4" fmla="*/ 144 w 144"/>
                <a:gd name="T5" fmla="*/ 32 h 177"/>
                <a:gd name="T6" fmla="*/ 91 w 144"/>
                <a:gd name="T7" fmla="*/ 32 h 177"/>
                <a:gd name="T8" fmla="*/ 91 w 144"/>
                <a:gd name="T9" fmla="*/ 177 h 177"/>
                <a:gd name="T10" fmla="*/ 54 w 144"/>
                <a:gd name="T11" fmla="*/ 177 h 177"/>
                <a:gd name="T12" fmla="*/ 54 w 144"/>
                <a:gd name="T13" fmla="*/ 32 h 177"/>
                <a:gd name="T14" fmla="*/ 0 w 144"/>
                <a:gd name="T15" fmla="*/ 32 h 177"/>
                <a:gd name="T16" fmla="*/ 0 w 144"/>
                <a:gd name="T17" fmla="*/ 0 h 1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4"/>
                <a:gd name="T28" fmla="*/ 0 h 177"/>
                <a:gd name="T29" fmla="*/ 144 w 144"/>
                <a:gd name="T30" fmla="*/ 177 h 177"/>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4" h="177">
                  <a:moveTo>
                    <a:pt x="0" y="0"/>
                  </a:moveTo>
                  <a:lnTo>
                    <a:pt x="144" y="0"/>
                  </a:lnTo>
                  <a:lnTo>
                    <a:pt x="144" y="32"/>
                  </a:lnTo>
                  <a:lnTo>
                    <a:pt x="91" y="32"/>
                  </a:lnTo>
                  <a:lnTo>
                    <a:pt x="91" y="177"/>
                  </a:lnTo>
                  <a:lnTo>
                    <a:pt x="54" y="177"/>
                  </a:lnTo>
                  <a:lnTo>
                    <a:pt x="54" y="32"/>
                  </a:lnTo>
                  <a:lnTo>
                    <a:pt x="0" y="32"/>
                  </a:lnTo>
                  <a:lnTo>
                    <a:pt x="0" y="0"/>
                  </a:lnTo>
                  <a:close/>
                </a:path>
              </a:pathLst>
            </a:custGeom>
            <a:solidFill>
              <a:srgbClr val="000000"/>
            </a:solidFill>
            <a:ln w="0">
              <a:noFill/>
              <a:prstDash val="solid"/>
              <a:round/>
              <a:headEnd/>
              <a:tailEnd/>
            </a:ln>
          </p:spPr>
          <p:txBody>
            <a:bodyPr/>
            <a:lstStyle/>
            <a:p>
              <a:endParaRPr lang="ja-JP" altLang="en-US"/>
            </a:p>
          </p:txBody>
        </p:sp>
        <p:sp>
          <p:nvSpPr>
            <p:cNvPr id="97" name="Freeform 172"/>
            <p:cNvSpPr>
              <a:spLocks noEditPoints="1"/>
            </p:cNvSpPr>
            <p:nvPr/>
          </p:nvSpPr>
          <p:spPr bwMode="auto">
            <a:xfrm>
              <a:off x="1908" y="2797"/>
              <a:ext cx="124" cy="138"/>
            </a:xfrm>
            <a:custGeom>
              <a:avLst/>
              <a:gdLst>
                <a:gd name="T0" fmla="*/ 62 w 124"/>
                <a:gd name="T1" fmla="*/ 28 h 138"/>
                <a:gd name="T2" fmla="*/ 49 w 124"/>
                <a:gd name="T3" fmla="*/ 32 h 138"/>
                <a:gd name="T4" fmla="*/ 41 w 124"/>
                <a:gd name="T5" fmla="*/ 42 h 138"/>
                <a:gd name="T6" fmla="*/ 36 w 124"/>
                <a:gd name="T7" fmla="*/ 57 h 138"/>
                <a:gd name="T8" fmla="*/ 89 w 124"/>
                <a:gd name="T9" fmla="*/ 57 h 138"/>
                <a:gd name="T10" fmla="*/ 86 w 124"/>
                <a:gd name="T11" fmla="*/ 43 h 138"/>
                <a:gd name="T12" fmla="*/ 79 w 124"/>
                <a:gd name="T13" fmla="*/ 35 h 138"/>
                <a:gd name="T14" fmla="*/ 71 w 124"/>
                <a:gd name="T15" fmla="*/ 30 h 138"/>
                <a:gd name="T16" fmla="*/ 62 w 124"/>
                <a:gd name="T17" fmla="*/ 28 h 138"/>
                <a:gd name="T18" fmla="*/ 64 w 124"/>
                <a:gd name="T19" fmla="*/ 0 h 138"/>
                <a:gd name="T20" fmla="*/ 76 w 124"/>
                <a:gd name="T21" fmla="*/ 1 h 138"/>
                <a:gd name="T22" fmla="*/ 88 w 124"/>
                <a:gd name="T23" fmla="*/ 5 h 138"/>
                <a:gd name="T24" fmla="*/ 98 w 124"/>
                <a:gd name="T25" fmla="*/ 10 h 138"/>
                <a:gd name="T26" fmla="*/ 109 w 124"/>
                <a:gd name="T27" fmla="*/ 18 h 138"/>
                <a:gd name="T28" fmla="*/ 118 w 124"/>
                <a:gd name="T29" fmla="*/ 32 h 138"/>
                <a:gd name="T30" fmla="*/ 123 w 124"/>
                <a:gd name="T31" fmla="*/ 50 h 138"/>
                <a:gd name="T32" fmla="*/ 124 w 124"/>
                <a:gd name="T33" fmla="*/ 72 h 138"/>
                <a:gd name="T34" fmla="*/ 124 w 124"/>
                <a:gd name="T35" fmla="*/ 79 h 138"/>
                <a:gd name="T36" fmla="*/ 36 w 124"/>
                <a:gd name="T37" fmla="*/ 79 h 138"/>
                <a:gd name="T38" fmla="*/ 36 w 124"/>
                <a:gd name="T39" fmla="*/ 85 h 138"/>
                <a:gd name="T40" fmla="*/ 39 w 124"/>
                <a:gd name="T41" fmla="*/ 94 h 138"/>
                <a:gd name="T42" fmla="*/ 44 w 124"/>
                <a:gd name="T43" fmla="*/ 102 h 138"/>
                <a:gd name="T44" fmla="*/ 52 w 124"/>
                <a:gd name="T45" fmla="*/ 107 h 138"/>
                <a:gd name="T46" fmla="*/ 66 w 124"/>
                <a:gd name="T47" fmla="*/ 111 h 138"/>
                <a:gd name="T48" fmla="*/ 72 w 124"/>
                <a:gd name="T49" fmla="*/ 109 h 138"/>
                <a:gd name="T50" fmla="*/ 77 w 124"/>
                <a:gd name="T51" fmla="*/ 107 h 138"/>
                <a:gd name="T52" fmla="*/ 83 w 124"/>
                <a:gd name="T53" fmla="*/ 106 h 138"/>
                <a:gd name="T54" fmla="*/ 86 w 124"/>
                <a:gd name="T55" fmla="*/ 101 h 138"/>
                <a:gd name="T56" fmla="*/ 88 w 124"/>
                <a:gd name="T57" fmla="*/ 95 h 138"/>
                <a:gd name="T58" fmla="*/ 123 w 124"/>
                <a:gd name="T59" fmla="*/ 95 h 138"/>
                <a:gd name="T60" fmla="*/ 116 w 124"/>
                <a:gd name="T61" fmla="*/ 112 h 138"/>
                <a:gd name="T62" fmla="*/ 106 w 124"/>
                <a:gd name="T63" fmla="*/ 124 h 138"/>
                <a:gd name="T64" fmla="*/ 93 w 124"/>
                <a:gd name="T65" fmla="*/ 132 h 138"/>
                <a:gd name="T66" fmla="*/ 79 w 124"/>
                <a:gd name="T67" fmla="*/ 136 h 138"/>
                <a:gd name="T68" fmla="*/ 66 w 124"/>
                <a:gd name="T69" fmla="*/ 138 h 138"/>
                <a:gd name="T70" fmla="*/ 49 w 124"/>
                <a:gd name="T71" fmla="*/ 136 h 138"/>
                <a:gd name="T72" fmla="*/ 32 w 124"/>
                <a:gd name="T73" fmla="*/ 131 h 138"/>
                <a:gd name="T74" fmla="*/ 21 w 124"/>
                <a:gd name="T75" fmla="*/ 122 h 138"/>
                <a:gd name="T76" fmla="*/ 10 w 124"/>
                <a:gd name="T77" fmla="*/ 109 h 138"/>
                <a:gd name="T78" fmla="*/ 4 w 124"/>
                <a:gd name="T79" fmla="*/ 90 h 138"/>
                <a:gd name="T80" fmla="*/ 0 w 124"/>
                <a:gd name="T81" fmla="*/ 67 h 138"/>
                <a:gd name="T82" fmla="*/ 2 w 124"/>
                <a:gd name="T83" fmla="*/ 58 h 138"/>
                <a:gd name="T84" fmla="*/ 4 w 124"/>
                <a:gd name="T85" fmla="*/ 45 h 138"/>
                <a:gd name="T86" fmla="*/ 7 w 124"/>
                <a:gd name="T87" fmla="*/ 33 h 138"/>
                <a:gd name="T88" fmla="*/ 16 w 124"/>
                <a:gd name="T89" fmla="*/ 21 h 138"/>
                <a:gd name="T90" fmla="*/ 26 w 124"/>
                <a:gd name="T91" fmla="*/ 10 h 138"/>
                <a:gd name="T92" fmla="*/ 42 w 124"/>
                <a:gd name="T93" fmla="*/ 3 h 138"/>
                <a:gd name="T94" fmla="*/ 64 w 124"/>
                <a:gd name="T95" fmla="*/ 0 h 1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4"/>
                <a:gd name="T145" fmla="*/ 0 h 138"/>
                <a:gd name="T146" fmla="*/ 124 w 124"/>
                <a:gd name="T147" fmla="*/ 138 h 1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4" h="138">
                  <a:moveTo>
                    <a:pt x="62" y="28"/>
                  </a:moveTo>
                  <a:lnTo>
                    <a:pt x="49" y="32"/>
                  </a:lnTo>
                  <a:lnTo>
                    <a:pt x="41" y="42"/>
                  </a:lnTo>
                  <a:lnTo>
                    <a:pt x="36" y="57"/>
                  </a:lnTo>
                  <a:lnTo>
                    <a:pt x="89" y="57"/>
                  </a:lnTo>
                  <a:lnTo>
                    <a:pt x="86" y="43"/>
                  </a:lnTo>
                  <a:lnTo>
                    <a:pt x="79" y="35"/>
                  </a:lnTo>
                  <a:lnTo>
                    <a:pt x="71" y="30"/>
                  </a:lnTo>
                  <a:lnTo>
                    <a:pt x="62" y="28"/>
                  </a:lnTo>
                  <a:close/>
                  <a:moveTo>
                    <a:pt x="64" y="0"/>
                  </a:moveTo>
                  <a:lnTo>
                    <a:pt x="76" y="1"/>
                  </a:lnTo>
                  <a:lnTo>
                    <a:pt x="88" y="5"/>
                  </a:lnTo>
                  <a:lnTo>
                    <a:pt x="98" y="10"/>
                  </a:lnTo>
                  <a:lnTo>
                    <a:pt x="109" y="18"/>
                  </a:lnTo>
                  <a:lnTo>
                    <a:pt x="118" y="32"/>
                  </a:lnTo>
                  <a:lnTo>
                    <a:pt x="123" y="50"/>
                  </a:lnTo>
                  <a:lnTo>
                    <a:pt x="124" y="72"/>
                  </a:lnTo>
                  <a:lnTo>
                    <a:pt x="124" y="79"/>
                  </a:lnTo>
                  <a:lnTo>
                    <a:pt x="36" y="79"/>
                  </a:lnTo>
                  <a:lnTo>
                    <a:pt x="36" y="85"/>
                  </a:lnTo>
                  <a:lnTo>
                    <a:pt x="39" y="94"/>
                  </a:lnTo>
                  <a:lnTo>
                    <a:pt x="44" y="102"/>
                  </a:lnTo>
                  <a:lnTo>
                    <a:pt x="52" y="107"/>
                  </a:lnTo>
                  <a:lnTo>
                    <a:pt x="66" y="111"/>
                  </a:lnTo>
                  <a:lnTo>
                    <a:pt x="72" y="109"/>
                  </a:lnTo>
                  <a:lnTo>
                    <a:pt x="77" y="107"/>
                  </a:lnTo>
                  <a:lnTo>
                    <a:pt x="83" y="106"/>
                  </a:lnTo>
                  <a:lnTo>
                    <a:pt x="86" y="101"/>
                  </a:lnTo>
                  <a:lnTo>
                    <a:pt x="88" y="95"/>
                  </a:lnTo>
                  <a:lnTo>
                    <a:pt x="123" y="95"/>
                  </a:lnTo>
                  <a:lnTo>
                    <a:pt x="116" y="112"/>
                  </a:lnTo>
                  <a:lnTo>
                    <a:pt x="106" y="124"/>
                  </a:lnTo>
                  <a:lnTo>
                    <a:pt x="93" y="132"/>
                  </a:lnTo>
                  <a:lnTo>
                    <a:pt x="79" y="136"/>
                  </a:lnTo>
                  <a:lnTo>
                    <a:pt x="66" y="138"/>
                  </a:lnTo>
                  <a:lnTo>
                    <a:pt x="49" y="136"/>
                  </a:lnTo>
                  <a:lnTo>
                    <a:pt x="32" y="131"/>
                  </a:lnTo>
                  <a:lnTo>
                    <a:pt x="21" y="122"/>
                  </a:lnTo>
                  <a:lnTo>
                    <a:pt x="10" y="109"/>
                  </a:lnTo>
                  <a:lnTo>
                    <a:pt x="4" y="90"/>
                  </a:lnTo>
                  <a:lnTo>
                    <a:pt x="0" y="67"/>
                  </a:lnTo>
                  <a:lnTo>
                    <a:pt x="2" y="58"/>
                  </a:lnTo>
                  <a:lnTo>
                    <a:pt x="4" y="45"/>
                  </a:lnTo>
                  <a:lnTo>
                    <a:pt x="7" y="33"/>
                  </a:lnTo>
                  <a:lnTo>
                    <a:pt x="16" y="21"/>
                  </a:lnTo>
                  <a:lnTo>
                    <a:pt x="26" y="10"/>
                  </a:lnTo>
                  <a:lnTo>
                    <a:pt x="42" y="3"/>
                  </a:lnTo>
                  <a:lnTo>
                    <a:pt x="64" y="0"/>
                  </a:lnTo>
                  <a:close/>
                </a:path>
              </a:pathLst>
            </a:custGeom>
            <a:solidFill>
              <a:srgbClr val="000000"/>
            </a:solidFill>
            <a:ln w="0">
              <a:noFill/>
              <a:prstDash val="solid"/>
              <a:round/>
              <a:headEnd/>
              <a:tailEnd/>
            </a:ln>
          </p:spPr>
          <p:txBody>
            <a:bodyPr/>
            <a:lstStyle/>
            <a:p>
              <a:endParaRPr lang="ja-JP" altLang="en-US"/>
            </a:p>
          </p:txBody>
        </p:sp>
        <p:sp>
          <p:nvSpPr>
            <p:cNvPr id="98" name="Freeform 173"/>
            <p:cNvSpPr>
              <a:spLocks/>
            </p:cNvSpPr>
            <p:nvPr/>
          </p:nvSpPr>
          <p:spPr bwMode="auto">
            <a:xfrm>
              <a:off x="2042" y="2797"/>
              <a:ext cx="121" cy="138"/>
            </a:xfrm>
            <a:custGeom>
              <a:avLst/>
              <a:gdLst>
                <a:gd name="T0" fmla="*/ 62 w 121"/>
                <a:gd name="T1" fmla="*/ 0 h 138"/>
                <a:gd name="T2" fmla="*/ 74 w 121"/>
                <a:gd name="T3" fmla="*/ 1 h 138"/>
                <a:gd name="T4" fmla="*/ 86 w 121"/>
                <a:gd name="T5" fmla="*/ 5 h 138"/>
                <a:gd name="T6" fmla="*/ 98 w 121"/>
                <a:gd name="T7" fmla="*/ 10 h 138"/>
                <a:gd name="T8" fmla="*/ 109 w 121"/>
                <a:gd name="T9" fmla="*/ 20 h 138"/>
                <a:gd name="T10" fmla="*/ 116 w 121"/>
                <a:gd name="T11" fmla="*/ 33 h 138"/>
                <a:gd name="T12" fmla="*/ 121 w 121"/>
                <a:gd name="T13" fmla="*/ 50 h 138"/>
                <a:gd name="T14" fmla="*/ 86 w 121"/>
                <a:gd name="T15" fmla="*/ 50 h 138"/>
                <a:gd name="T16" fmla="*/ 84 w 121"/>
                <a:gd name="T17" fmla="*/ 45 h 138"/>
                <a:gd name="T18" fmla="*/ 84 w 121"/>
                <a:gd name="T19" fmla="*/ 42 h 138"/>
                <a:gd name="T20" fmla="*/ 81 w 121"/>
                <a:gd name="T21" fmla="*/ 38 h 138"/>
                <a:gd name="T22" fmla="*/ 79 w 121"/>
                <a:gd name="T23" fmla="*/ 35 h 138"/>
                <a:gd name="T24" fmla="*/ 76 w 121"/>
                <a:gd name="T25" fmla="*/ 32 h 138"/>
                <a:gd name="T26" fmla="*/ 71 w 121"/>
                <a:gd name="T27" fmla="*/ 30 h 138"/>
                <a:gd name="T28" fmla="*/ 64 w 121"/>
                <a:gd name="T29" fmla="*/ 30 h 138"/>
                <a:gd name="T30" fmla="*/ 62 w 121"/>
                <a:gd name="T31" fmla="*/ 30 h 138"/>
                <a:gd name="T32" fmla="*/ 52 w 121"/>
                <a:gd name="T33" fmla="*/ 32 h 138"/>
                <a:gd name="T34" fmla="*/ 44 w 121"/>
                <a:gd name="T35" fmla="*/ 38 h 138"/>
                <a:gd name="T36" fmla="*/ 39 w 121"/>
                <a:gd name="T37" fmla="*/ 47 h 138"/>
                <a:gd name="T38" fmla="*/ 37 w 121"/>
                <a:gd name="T39" fmla="*/ 57 h 138"/>
                <a:gd name="T40" fmla="*/ 36 w 121"/>
                <a:gd name="T41" fmla="*/ 67 h 138"/>
                <a:gd name="T42" fmla="*/ 36 w 121"/>
                <a:gd name="T43" fmla="*/ 77 h 138"/>
                <a:gd name="T44" fmla="*/ 37 w 121"/>
                <a:gd name="T45" fmla="*/ 89 h 138"/>
                <a:gd name="T46" fmla="*/ 42 w 121"/>
                <a:gd name="T47" fmla="*/ 99 h 138"/>
                <a:gd name="T48" fmla="*/ 49 w 121"/>
                <a:gd name="T49" fmla="*/ 107 h 138"/>
                <a:gd name="T50" fmla="*/ 62 w 121"/>
                <a:gd name="T51" fmla="*/ 109 h 138"/>
                <a:gd name="T52" fmla="*/ 67 w 121"/>
                <a:gd name="T53" fmla="*/ 109 h 138"/>
                <a:gd name="T54" fmla="*/ 72 w 121"/>
                <a:gd name="T55" fmla="*/ 107 h 138"/>
                <a:gd name="T56" fmla="*/ 77 w 121"/>
                <a:gd name="T57" fmla="*/ 104 h 138"/>
                <a:gd name="T58" fmla="*/ 81 w 121"/>
                <a:gd name="T59" fmla="*/ 101 h 138"/>
                <a:gd name="T60" fmla="*/ 82 w 121"/>
                <a:gd name="T61" fmla="*/ 97 h 138"/>
                <a:gd name="T62" fmla="*/ 84 w 121"/>
                <a:gd name="T63" fmla="*/ 92 h 138"/>
                <a:gd name="T64" fmla="*/ 86 w 121"/>
                <a:gd name="T65" fmla="*/ 89 h 138"/>
                <a:gd name="T66" fmla="*/ 86 w 121"/>
                <a:gd name="T67" fmla="*/ 87 h 138"/>
                <a:gd name="T68" fmla="*/ 121 w 121"/>
                <a:gd name="T69" fmla="*/ 87 h 138"/>
                <a:gd name="T70" fmla="*/ 119 w 121"/>
                <a:gd name="T71" fmla="*/ 95 h 138"/>
                <a:gd name="T72" fmla="*/ 114 w 121"/>
                <a:gd name="T73" fmla="*/ 106 h 138"/>
                <a:gd name="T74" fmla="*/ 108 w 121"/>
                <a:gd name="T75" fmla="*/ 117 h 138"/>
                <a:gd name="T76" fmla="*/ 98 w 121"/>
                <a:gd name="T77" fmla="*/ 127 h 138"/>
                <a:gd name="T78" fmla="*/ 81 w 121"/>
                <a:gd name="T79" fmla="*/ 136 h 138"/>
                <a:gd name="T80" fmla="*/ 61 w 121"/>
                <a:gd name="T81" fmla="*/ 138 h 138"/>
                <a:gd name="T82" fmla="*/ 39 w 121"/>
                <a:gd name="T83" fmla="*/ 134 h 138"/>
                <a:gd name="T84" fmla="*/ 24 w 121"/>
                <a:gd name="T85" fmla="*/ 127 h 138"/>
                <a:gd name="T86" fmla="*/ 12 w 121"/>
                <a:gd name="T87" fmla="*/ 116 h 138"/>
                <a:gd name="T88" fmla="*/ 5 w 121"/>
                <a:gd name="T89" fmla="*/ 102 h 138"/>
                <a:gd name="T90" fmla="*/ 2 w 121"/>
                <a:gd name="T91" fmla="*/ 87 h 138"/>
                <a:gd name="T92" fmla="*/ 0 w 121"/>
                <a:gd name="T93" fmla="*/ 72 h 138"/>
                <a:gd name="T94" fmla="*/ 2 w 121"/>
                <a:gd name="T95" fmla="*/ 53 h 138"/>
                <a:gd name="T96" fmla="*/ 7 w 121"/>
                <a:gd name="T97" fmla="*/ 35 h 138"/>
                <a:gd name="T98" fmla="*/ 15 w 121"/>
                <a:gd name="T99" fmla="*/ 20 h 138"/>
                <a:gd name="T100" fmla="*/ 27 w 121"/>
                <a:gd name="T101" fmla="*/ 10 h 138"/>
                <a:gd name="T102" fmla="*/ 42 w 121"/>
                <a:gd name="T103" fmla="*/ 3 h 138"/>
                <a:gd name="T104" fmla="*/ 62 w 121"/>
                <a:gd name="T105" fmla="*/ 0 h 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1"/>
                <a:gd name="T160" fmla="*/ 0 h 138"/>
                <a:gd name="T161" fmla="*/ 121 w 121"/>
                <a:gd name="T162" fmla="*/ 138 h 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1" h="138">
                  <a:moveTo>
                    <a:pt x="62" y="0"/>
                  </a:moveTo>
                  <a:lnTo>
                    <a:pt x="74" y="1"/>
                  </a:lnTo>
                  <a:lnTo>
                    <a:pt x="86" y="5"/>
                  </a:lnTo>
                  <a:lnTo>
                    <a:pt x="98" y="10"/>
                  </a:lnTo>
                  <a:lnTo>
                    <a:pt x="109" y="20"/>
                  </a:lnTo>
                  <a:lnTo>
                    <a:pt x="116" y="33"/>
                  </a:lnTo>
                  <a:lnTo>
                    <a:pt x="121" y="50"/>
                  </a:lnTo>
                  <a:lnTo>
                    <a:pt x="86" y="50"/>
                  </a:lnTo>
                  <a:lnTo>
                    <a:pt x="84" y="45"/>
                  </a:lnTo>
                  <a:lnTo>
                    <a:pt x="84" y="42"/>
                  </a:lnTo>
                  <a:lnTo>
                    <a:pt x="81" y="38"/>
                  </a:lnTo>
                  <a:lnTo>
                    <a:pt x="79" y="35"/>
                  </a:lnTo>
                  <a:lnTo>
                    <a:pt x="76" y="32"/>
                  </a:lnTo>
                  <a:lnTo>
                    <a:pt x="71" y="30"/>
                  </a:lnTo>
                  <a:lnTo>
                    <a:pt x="64" y="30"/>
                  </a:lnTo>
                  <a:lnTo>
                    <a:pt x="62" y="30"/>
                  </a:lnTo>
                  <a:lnTo>
                    <a:pt x="52" y="32"/>
                  </a:lnTo>
                  <a:lnTo>
                    <a:pt x="44" y="38"/>
                  </a:lnTo>
                  <a:lnTo>
                    <a:pt x="39" y="47"/>
                  </a:lnTo>
                  <a:lnTo>
                    <a:pt x="37" y="57"/>
                  </a:lnTo>
                  <a:lnTo>
                    <a:pt x="36" y="67"/>
                  </a:lnTo>
                  <a:lnTo>
                    <a:pt x="36" y="77"/>
                  </a:lnTo>
                  <a:lnTo>
                    <a:pt x="37" y="89"/>
                  </a:lnTo>
                  <a:lnTo>
                    <a:pt x="42" y="99"/>
                  </a:lnTo>
                  <a:lnTo>
                    <a:pt x="49" y="107"/>
                  </a:lnTo>
                  <a:lnTo>
                    <a:pt x="62" y="109"/>
                  </a:lnTo>
                  <a:lnTo>
                    <a:pt x="67" y="109"/>
                  </a:lnTo>
                  <a:lnTo>
                    <a:pt x="72" y="107"/>
                  </a:lnTo>
                  <a:lnTo>
                    <a:pt x="77" y="104"/>
                  </a:lnTo>
                  <a:lnTo>
                    <a:pt x="81" y="101"/>
                  </a:lnTo>
                  <a:lnTo>
                    <a:pt x="82" y="97"/>
                  </a:lnTo>
                  <a:lnTo>
                    <a:pt x="84" y="92"/>
                  </a:lnTo>
                  <a:lnTo>
                    <a:pt x="86" y="89"/>
                  </a:lnTo>
                  <a:lnTo>
                    <a:pt x="86" y="87"/>
                  </a:lnTo>
                  <a:lnTo>
                    <a:pt x="121" y="87"/>
                  </a:lnTo>
                  <a:lnTo>
                    <a:pt x="119" y="95"/>
                  </a:lnTo>
                  <a:lnTo>
                    <a:pt x="114" y="106"/>
                  </a:lnTo>
                  <a:lnTo>
                    <a:pt x="108" y="117"/>
                  </a:lnTo>
                  <a:lnTo>
                    <a:pt x="98" y="127"/>
                  </a:lnTo>
                  <a:lnTo>
                    <a:pt x="81" y="136"/>
                  </a:lnTo>
                  <a:lnTo>
                    <a:pt x="61" y="138"/>
                  </a:lnTo>
                  <a:lnTo>
                    <a:pt x="39" y="134"/>
                  </a:lnTo>
                  <a:lnTo>
                    <a:pt x="24" y="127"/>
                  </a:lnTo>
                  <a:lnTo>
                    <a:pt x="12" y="116"/>
                  </a:lnTo>
                  <a:lnTo>
                    <a:pt x="5" y="102"/>
                  </a:lnTo>
                  <a:lnTo>
                    <a:pt x="2" y="87"/>
                  </a:lnTo>
                  <a:lnTo>
                    <a:pt x="0" y="72"/>
                  </a:lnTo>
                  <a:lnTo>
                    <a:pt x="2" y="53"/>
                  </a:lnTo>
                  <a:lnTo>
                    <a:pt x="7" y="35"/>
                  </a:lnTo>
                  <a:lnTo>
                    <a:pt x="15" y="20"/>
                  </a:lnTo>
                  <a:lnTo>
                    <a:pt x="27" y="10"/>
                  </a:lnTo>
                  <a:lnTo>
                    <a:pt x="42" y="3"/>
                  </a:lnTo>
                  <a:lnTo>
                    <a:pt x="62" y="0"/>
                  </a:lnTo>
                  <a:close/>
                </a:path>
              </a:pathLst>
            </a:custGeom>
            <a:solidFill>
              <a:srgbClr val="000000"/>
            </a:solidFill>
            <a:ln w="0">
              <a:noFill/>
              <a:prstDash val="solid"/>
              <a:round/>
              <a:headEnd/>
              <a:tailEnd/>
            </a:ln>
          </p:spPr>
          <p:txBody>
            <a:bodyPr/>
            <a:lstStyle/>
            <a:p>
              <a:endParaRPr lang="ja-JP" altLang="en-US"/>
            </a:p>
          </p:txBody>
        </p:sp>
        <p:sp>
          <p:nvSpPr>
            <p:cNvPr id="99" name="Freeform 174"/>
            <p:cNvSpPr>
              <a:spLocks/>
            </p:cNvSpPr>
            <p:nvPr/>
          </p:nvSpPr>
          <p:spPr bwMode="auto">
            <a:xfrm>
              <a:off x="2178" y="2754"/>
              <a:ext cx="119" cy="177"/>
            </a:xfrm>
            <a:custGeom>
              <a:avLst/>
              <a:gdLst>
                <a:gd name="T0" fmla="*/ 0 w 119"/>
                <a:gd name="T1" fmla="*/ 0 h 177"/>
                <a:gd name="T2" fmla="*/ 35 w 119"/>
                <a:gd name="T3" fmla="*/ 0 h 177"/>
                <a:gd name="T4" fmla="*/ 35 w 119"/>
                <a:gd name="T5" fmla="*/ 63 h 177"/>
                <a:gd name="T6" fmla="*/ 35 w 119"/>
                <a:gd name="T7" fmla="*/ 63 h 177"/>
                <a:gd name="T8" fmla="*/ 44 w 119"/>
                <a:gd name="T9" fmla="*/ 53 h 177"/>
                <a:gd name="T10" fmla="*/ 57 w 119"/>
                <a:gd name="T11" fmla="*/ 46 h 177"/>
                <a:gd name="T12" fmla="*/ 74 w 119"/>
                <a:gd name="T13" fmla="*/ 43 h 177"/>
                <a:gd name="T14" fmla="*/ 91 w 119"/>
                <a:gd name="T15" fmla="*/ 46 h 177"/>
                <a:gd name="T16" fmla="*/ 106 w 119"/>
                <a:gd name="T17" fmla="*/ 54 h 177"/>
                <a:gd name="T18" fmla="*/ 116 w 119"/>
                <a:gd name="T19" fmla="*/ 68 h 177"/>
                <a:gd name="T20" fmla="*/ 119 w 119"/>
                <a:gd name="T21" fmla="*/ 86 h 177"/>
                <a:gd name="T22" fmla="*/ 119 w 119"/>
                <a:gd name="T23" fmla="*/ 177 h 177"/>
                <a:gd name="T24" fmla="*/ 84 w 119"/>
                <a:gd name="T25" fmla="*/ 177 h 177"/>
                <a:gd name="T26" fmla="*/ 84 w 119"/>
                <a:gd name="T27" fmla="*/ 98 h 177"/>
                <a:gd name="T28" fmla="*/ 84 w 119"/>
                <a:gd name="T29" fmla="*/ 95 h 177"/>
                <a:gd name="T30" fmla="*/ 84 w 119"/>
                <a:gd name="T31" fmla="*/ 91 h 177"/>
                <a:gd name="T32" fmla="*/ 84 w 119"/>
                <a:gd name="T33" fmla="*/ 86 h 177"/>
                <a:gd name="T34" fmla="*/ 82 w 119"/>
                <a:gd name="T35" fmla="*/ 83 h 177"/>
                <a:gd name="T36" fmla="*/ 80 w 119"/>
                <a:gd name="T37" fmla="*/ 80 h 177"/>
                <a:gd name="T38" fmla="*/ 77 w 119"/>
                <a:gd name="T39" fmla="*/ 76 h 177"/>
                <a:gd name="T40" fmla="*/ 74 w 119"/>
                <a:gd name="T41" fmla="*/ 75 h 177"/>
                <a:gd name="T42" fmla="*/ 69 w 119"/>
                <a:gd name="T43" fmla="*/ 73 h 177"/>
                <a:gd name="T44" fmla="*/ 62 w 119"/>
                <a:gd name="T45" fmla="*/ 73 h 177"/>
                <a:gd name="T46" fmla="*/ 52 w 119"/>
                <a:gd name="T47" fmla="*/ 75 h 177"/>
                <a:gd name="T48" fmla="*/ 44 w 119"/>
                <a:gd name="T49" fmla="*/ 80 h 177"/>
                <a:gd name="T50" fmla="*/ 37 w 119"/>
                <a:gd name="T51" fmla="*/ 88 h 177"/>
                <a:gd name="T52" fmla="*/ 35 w 119"/>
                <a:gd name="T53" fmla="*/ 103 h 177"/>
                <a:gd name="T54" fmla="*/ 35 w 119"/>
                <a:gd name="T55" fmla="*/ 177 h 177"/>
                <a:gd name="T56" fmla="*/ 0 w 119"/>
                <a:gd name="T57" fmla="*/ 177 h 177"/>
                <a:gd name="T58" fmla="*/ 0 w 119"/>
                <a:gd name="T59" fmla="*/ 0 h 17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19"/>
                <a:gd name="T91" fmla="*/ 0 h 177"/>
                <a:gd name="T92" fmla="*/ 119 w 119"/>
                <a:gd name="T93" fmla="*/ 177 h 17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19" h="177">
                  <a:moveTo>
                    <a:pt x="0" y="0"/>
                  </a:moveTo>
                  <a:lnTo>
                    <a:pt x="35" y="0"/>
                  </a:lnTo>
                  <a:lnTo>
                    <a:pt x="35" y="63"/>
                  </a:lnTo>
                  <a:lnTo>
                    <a:pt x="44" y="53"/>
                  </a:lnTo>
                  <a:lnTo>
                    <a:pt x="57" y="46"/>
                  </a:lnTo>
                  <a:lnTo>
                    <a:pt x="74" y="43"/>
                  </a:lnTo>
                  <a:lnTo>
                    <a:pt x="91" y="46"/>
                  </a:lnTo>
                  <a:lnTo>
                    <a:pt x="106" y="54"/>
                  </a:lnTo>
                  <a:lnTo>
                    <a:pt x="116" y="68"/>
                  </a:lnTo>
                  <a:lnTo>
                    <a:pt x="119" y="86"/>
                  </a:lnTo>
                  <a:lnTo>
                    <a:pt x="119" y="177"/>
                  </a:lnTo>
                  <a:lnTo>
                    <a:pt x="84" y="177"/>
                  </a:lnTo>
                  <a:lnTo>
                    <a:pt x="84" y="98"/>
                  </a:lnTo>
                  <a:lnTo>
                    <a:pt x="84" y="95"/>
                  </a:lnTo>
                  <a:lnTo>
                    <a:pt x="84" y="91"/>
                  </a:lnTo>
                  <a:lnTo>
                    <a:pt x="84" y="86"/>
                  </a:lnTo>
                  <a:lnTo>
                    <a:pt x="82" y="83"/>
                  </a:lnTo>
                  <a:lnTo>
                    <a:pt x="80" y="80"/>
                  </a:lnTo>
                  <a:lnTo>
                    <a:pt x="77" y="76"/>
                  </a:lnTo>
                  <a:lnTo>
                    <a:pt x="74" y="75"/>
                  </a:lnTo>
                  <a:lnTo>
                    <a:pt x="69" y="73"/>
                  </a:lnTo>
                  <a:lnTo>
                    <a:pt x="62" y="73"/>
                  </a:lnTo>
                  <a:lnTo>
                    <a:pt x="52" y="75"/>
                  </a:lnTo>
                  <a:lnTo>
                    <a:pt x="44" y="80"/>
                  </a:lnTo>
                  <a:lnTo>
                    <a:pt x="37" y="88"/>
                  </a:lnTo>
                  <a:lnTo>
                    <a:pt x="35" y="103"/>
                  </a:lnTo>
                  <a:lnTo>
                    <a:pt x="35" y="177"/>
                  </a:lnTo>
                  <a:lnTo>
                    <a:pt x="0" y="177"/>
                  </a:lnTo>
                  <a:lnTo>
                    <a:pt x="0" y="0"/>
                  </a:lnTo>
                  <a:close/>
                </a:path>
              </a:pathLst>
            </a:custGeom>
            <a:solidFill>
              <a:srgbClr val="000000"/>
            </a:solidFill>
            <a:ln w="0">
              <a:noFill/>
              <a:prstDash val="solid"/>
              <a:round/>
              <a:headEnd/>
              <a:tailEnd/>
            </a:ln>
          </p:spPr>
          <p:txBody>
            <a:bodyPr/>
            <a:lstStyle/>
            <a:p>
              <a:endParaRPr lang="ja-JP" altLang="en-US"/>
            </a:p>
          </p:txBody>
        </p:sp>
        <p:sp>
          <p:nvSpPr>
            <p:cNvPr id="100" name="Freeform 175"/>
            <p:cNvSpPr>
              <a:spLocks/>
            </p:cNvSpPr>
            <p:nvPr/>
          </p:nvSpPr>
          <p:spPr bwMode="auto">
            <a:xfrm>
              <a:off x="2315" y="2797"/>
              <a:ext cx="118" cy="134"/>
            </a:xfrm>
            <a:custGeom>
              <a:avLst/>
              <a:gdLst>
                <a:gd name="T0" fmla="*/ 72 w 118"/>
                <a:gd name="T1" fmla="*/ 0 h 134"/>
                <a:gd name="T2" fmla="*/ 91 w 118"/>
                <a:gd name="T3" fmla="*/ 3 h 134"/>
                <a:gd name="T4" fmla="*/ 104 w 118"/>
                <a:gd name="T5" fmla="*/ 11 h 134"/>
                <a:gd name="T6" fmla="*/ 114 w 118"/>
                <a:gd name="T7" fmla="*/ 25 h 134"/>
                <a:gd name="T8" fmla="*/ 118 w 118"/>
                <a:gd name="T9" fmla="*/ 43 h 134"/>
                <a:gd name="T10" fmla="*/ 118 w 118"/>
                <a:gd name="T11" fmla="*/ 134 h 134"/>
                <a:gd name="T12" fmla="*/ 84 w 118"/>
                <a:gd name="T13" fmla="*/ 134 h 134"/>
                <a:gd name="T14" fmla="*/ 84 w 118"/>
                <a:gd name="T15" fmla="*/ 55 h 134"/>
                <a:gd name="T16" fmla="*/ 84 w 118"/>
                <a:gd name="T17" fmla="*/ 52 h 134"/>
                <a:gd name="T18" fmla="*/ 82 w 118"/>
                <a:gd name="T19" fmla="*/ 48 h 134"/>
                <a:gd name="T20" fmla="*/ 82 w 118"/>
                <a:gd name="T21" fmla="*/ 43 h 134"/>
                <a:gd name="T22" fmla="*/ 81 w 118"/>
                <a:gd name="T23" fmla="*/ 40 h 134"/>
                <a:gd name="T24" fmla="*/ 79 w 118"/>
                <a:gd name="T25" fmla="*/ 37 h 134"/>
                <a:gd name="T26" fmla="*/ 77 w 118"/>
                <a:gd name="T27" fmla="*/ 33 h 134"/>
                <a:gd name="T28" fmla="*/ 72 w 118"/>
                <a:gd name="T29" fmla="*/ 32 h 134"/>
                <a:gd name="T30" fmla="*/ 67 w 118"/>
                <a:gd name="T31" fmla="*/ 30 h 134"/>
                <a:gd name="T32" fmla="*/ 61 w 118"/>
                <a:gd name="T33" fmla="*/ 30 h 134"/>
                <a:gd name="T34" fmla="*/ 51 w 118"/>
                <a:gd name="T35" fmla="*/ 32 h 134"/>
                <a:gd name="T36" fmla="*/ 42 w 118"/>
                <a:gd name="T37" fmla="*/ 37 h 134"/>
                <a:gd name="T38" fmla="*/ 36 w 118"/>
                <a:gd name="T39" fmla="*/ 45 h 134"/>
                <a:gd name="T40" fmla="*/ 34 w 118"/>
                <a:gd name="T41" fmla="*/ 60 h 134"/>
                <a:gd name="T42" fmla="*/ 34 w 118"/>
                <a:gd name="T43" fmla="*/ 134 h 134"/>
                <a:gd name="T44" fmla="*/ 0 w 118"/>
                <a:gd name="T45" fmla="*/ 134 h 134"/>
                <a:gd name="T46" fmla="*/ 0 w 118"/>
                <a:gd name="T47" fmla="*/ 3 h 134"/>
                <a:gd name="T48" fmla="*/ 32 w 118"/>
                <a:gd name="T49" fmla="*/ 3 h 134"/>
                <a:gd name="T50" fmla="*/ 32 w 118"/>
                <a:gd name="T51" fmla="*/ 23 h 134"/>
                <a:gd name="T52" fmla="*/ 34 w 118"/>
                <a:gd name="T53" fmla="*/ 23 h 134"/>
                <a:gd name="T54" fmla="*/ 37 w 118"/>
                <a:gd name="T55" fmla="*/ 16 h 134"/>
                <a:gd name="T56" fmla="*/ 46 w 118"/>
                <a:gd name="T57" fmla="*/ 8 h 134"/>
                <a:gd name="T58" fmla="*/ 57 w 118"/>
                <a:gd name="T59" fmla="*/ 3 h 134"/>
                <a:gd name="T60" fmla="*/ 72 w 118"/>
                <a:gd name="T61" fmla="*/ 0 h 1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8"/>
                <a:gd name="T94" fmla="*/ 0 h 134"/>
                <a:gd name="T95" fmla="*/ 118 w 118"/>
                <a:gd name="T96" fmla="*/ 134 h 1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8" h="134">
                  <a:moveTo>
                    <a:pt x="72" y="0"/>
                  </a:moveTo>
                  <a:lnTo>
                    <a:pt x="91" y="3"/>
                  </a:lnTo>
                  <a:lnTo>
                    <a:pt x="104" y="11"/>
                  </a:lnTo>
                  <a:lnTo>
                    <a:pt x="114" y="25"/>
                  </a:lnTo>
                  <a:lnTo>
                    <a:pt x="118" y="43"/>
                  </a:lnTo>
                  <a:lnTo>
                    <a:pt x="118" y="134"/>
                  </a:lnTo>
                  <a:lnTo>
                    <a:pt x="84" y="134"/>
                  </a:lnTo>
                  <a:lnTo>
                    <a:pt x="84" y="55"/>
                  </a:lnTo>
                  <a:lnTo>
                    <a:pt x="84" y="52"/>
                  </a:lnTo>
                  <a:lnTo>
                    <a:pt x="82" y="48"/>
                  </a:lnTo>
                  <a:lnTo>
                    <a:pt x="82" y="43"/>
                  </a:lnTo>
                  <a:lnTo>
                    <a:pt x="81" y="40"/>
                  </a:lnTo>
                  <a:lnTo>
                    <a:pt x="79" y="37"/>
                  </a:lnTo>
                  <a:lnTo>
                    <a:pt x="77" y="33"/>
                  </a:lnTo>
                  <a:lnTo>
                    <a:pt x="72" y="32"/>
                  </a:lnTo>
                  <a:lnTo>
                    <a:pt x="67" y="30"/>
                  </a:lnTo>
                  <a:lnTo>
                    <a:pt x="61" y="30"/>
                  </a:lnTo>
                  <a:lnTo>
                    <a:pt x="51" y="32"/>
                  </a:lnTo>
                  <a:lnTo>
                    <a:pt x="42" y="37"/>
                  </a:lnTo>
                  <a:lnTo>
                    <a:pt x="36" y="45"/>
                  </a:lnTo>
                  <a:lnTo>
                    <a:pt x="34" y="60"/>
                  </a:lnTo>
                  <a:lnTo>
                    <a:pt x="34" y="134"/>
                  </a:lnTo>
                  <a:lnTo>
                    <a:pt x="0" y="134"/>
                  </a:lnTo>
                  <a:lnTo>
                    <a:pt x="0" y="3"/>
                  </a:lnTo>
                  <a:lnTo>
                    <a:pt x="32" y="3"/>
                  </a:lnTo>
                  <a:lnTo>
                    <a:pt x="32" y="23"/>
                  </a:lnTo>
                  <a:lnTo>
                    <a:pt x="34" y="23"/>
                  </a:lnTo>
                  <a:lnTo>
                    <a:pt x="37" y="16"/>
                  </a:lnTo>
                  <a:lnTo>
                    <a:pt x="46" y="8"/>
                  </a:lnTo>
                  <a:lnTo>
                    <a:pt x="57" y="3"/>
                  </a:lnTo>
                  <a:lnTo>
                    <a:pt x="72" y="0"/>
                  </a:lnTo>
                  <a:close/>
                </a:path>
              </a:pathLst>
            </a:custGeom>
            <a:solidFill>
              <a:srgbClr val="000000"/>
            </a:solidFill>
            <a:ln w="0">
              <a:noFill/>
              <a:prstDash val="solid"/>
              <a:round/>
              <a:headEnd/>
              <a:tailEnd/>
            </a:ln>
          </p:spPr>
          <p:txBody>
            <a:bodyPr/>
            <a:lstStyle/>
            <a:p>
              <a:endParaRPr lang="ja-JP" altLang="en-US"/>
            </a:p>
          </p:txBody>
        </p:sp>
        <p:sp>
          <p:nvSpPr>
            <p:cNvPr id="101" name="Freeform 176"/>
            <p:cNvSpPr>
              <a:spLocks noEditPoints="1"/>
            </p:cNvSpPr>
            <p:nvPr/>
          </p:nvSpPr>
          <p:spPr bwMode="auto">
            <a:xfrm>
              <a:off x="2448" y="2797"/>
              <a:ext cx="134" cy="138"/>
            </a:xfrm>
            <a:custGeom>
              <a:avLst/>
              <a:gdLst>
                <a:gd name="T0" fmla="*/ 67 w 134"/>
                <a:gd name="T1" fmla="*/ 30 h 138"/>
                <a:gd name="T2" fmla="*/ 53 w 134"/>
                <a:gd name="T3" fmla="*/ 32 h 138"/>
                <a:gd name="T4" fmla="*/ 43 w 134"/>
                <a:gd name="T5" fmla="*/ 38 h 138"/>
                <a:gd name="T6" fmla="*/ 38 w 134"/>
                <a:gd name="T7" fmla="*/ 48 h 138"/>
                <a:gd name="T8" fmla="*/ 37 w 134"/>
                <a:gd name="T9" fmla="*/ 58 h 138"/>
                <a:gd name="T10" fmla="*/ 35 w 134"/>
                <a:gd name="T11" fmla="*/ 69 h 138"/>
                <a:gd name="T12" fmla="*/ 37 w 134"/>
                <a:gd name="T13" fmla="*/ 80 h 138"/>
                <a:gd name="T14" fmla="*/ 38 w 134"/>
                <a:gd name="T15" fmla="*/ 90 h 138"/>
                <a:gd name="T16" fmla="*/ 43 w 134"/>
                <a:gd name="T17" fmla="*/ 99 h 138"/>
                <a:gd name="T18" fmla="*/ 53 w 134"/>
                <a:gd name="T19" fmla="*/ 106 h 138"/>
                <a:gd name="T20" fmla="*/ 67 w 134"/>
                <a:gd name="T21" fmla="*/ 109 h 138"/>
                <a:gd name="T22" fmla="*/ 80 w 134"/>
                <a:gd name="T23" fmla="*/ 106 h 138"/>
                <a:gd name="T24" fmla="*/ 89 w 134"/>
                <a:gd name="T25" fmla="*/ 99 h 138"/>
                <a:gd name="T26" fmla="*/ 94 w 134"/>
                <a:gd name="T27" fmla="*/ 90 h 138"/>
                <a:gd name="T28" fmla="*/ 97 w 134"/>
                <a:gd name="T29" fmla="*/ 80 h 138"/>
                <a:gd name="T30" fmla="*/ 97 w 134"/>
                <a:gd name="T31" fmla="*/ 69 h 138"/>
                <a:gd name="T32" fmla="*/ 97 w 134"/>
                <a:gd name="T33" fmla="*/ 58 h 138"/>
                <a:gd name="T34" fmla="*/ 94 w 134"/>
                <a:gd name="T35" fmla="*/ 48 h 138"/>
                <a:gd name="T36" fmla="*/ 89 w 134"/>
                <a:gd name="T37" fmla="*/ 38 h 138"/>
                <a:gd name="T38" fmla="*/ 80 w 134"/>
                <a:gd name="T39" fmla="*/ 32 h 138"/>
                <a:gd name="T40" fmla="*/ 67 w 134"/>
                <a:gd name="T41" fmla="*/ 30 h 138"/>
                <a:gd name="T42" fmla="*/ 67 w 134"/>
                <a:gd name="T43" fmla="*/ 0 h 138"/>
                <a:gd name="T44" fmla="*/ 83 w 134"/>
                <a:gd name="T45" fmla="*/ 1 h 138"/>
                <a:gd name="T46" fmla="*/ 99 w 134"/>
                <a:gd name="T47" fmla="*/ 8 h 138"/>
                <a:gd name="T48" fmla="*/ 114 w 134"/>
                <a:gd name="T49" fmla="*/ 16 h 138"/>
                <a:gd name="T50" fmla="*/ 124 w 134"/>
                <a:gd name="T51" fmla="*/ 30 h 138"/>
                <a:gd name="T52" fmla="*/ 130 w 134"/>
                <a:gd name="T53" fmla="*/ 47 h 138"/>
                <a:gd name="T54" fmla="*/ 134 w 134"/>
                <a:gd name="T55" fmla="*/ 69 h 138"/>
                <a:gd name="T56" fmla="*/ 130 w 134"/>
                <a:gd name="T57" fmla="*/ 90 h 138"/>
                <a:gd name="T58" fmla="*/ 124 w 134"/>
                <a:gd name="T59" fmla="*/ 107 h 138"/>
                <a:gd name="T60" fmla="*/ 114 w 134"/>
                <a:gd name="T61" fmla="*/ 121 h 138"/>
                <a:gd name="T62" fmla="*/ 99 w 134"/>
                <a:gd name="T63" fmla="*/ 131 h 138"/>
                <a:gd name="T64" fmla="*/ 83 w 134"/>
                <a:gd name="T65" fmla="*/ 136 h 138"/>
                <a:gd name="T66" fmla="*/ 67 w 134"/>
                <a:gd name="T67" fmla="*/ 138 h 138"/>
                <a:gd name="T68" fmla="*/ 50 w 134"/>
                <a:gd name="T69" fmla="*/ 136 h 138"/>
                <a:gd name="T70" fmla="*/ 33 w 134"/>
                <a:gd name="T71" fmla="*/ 131 h 138"/>
                <a:gd name="T72" fmla="*/ 20 w 134"/>
                <a:gd name="T73" fmla="*/ 121 h 138"/>
                <a:gd name="T74" fmla="*/ 10 w 134"/>
                <a:gd name="T75" fmla="*/ 107 h 138"/>
                <a:gd name="T76" fmla="*/ 3 w 134"/>
                <a:gd name="T77" fmla="*/ 90 h 138"/>
                <a:gd name="T78" fmla="*/ 0 w 134"/>
                <a:gd name="T79" fmla="*/ 69 h 138"/>
                <a:gd name="T80" fmla="*/ 3 w 134"/>
                <a:gd name="T81" fmla="*/ 47 h 138"/>
                <a:gd name="T82" fmla="*/ 10 w 134"/>
                <a:gd name="T83" fmla="*/ 30 h 138"/>
                <a:gd name="T84" fmla="*/ 20 w 134"/>
                <a:gd name="T85" fmla="*/ 16 h 138"/>
                <a:gd name="T86" fmla="*/ 33 w 134"/>
                <a:gd name="T87" fmla="*/ 8 h 138"/>
                <a:gd name="T88" fmla="*/ 50 w 134"/>
                <a:gd name="T89" fmla="*/ 1 h 138"/>
                <a:gd name="T90" fmla="*/ 67 w 134"/>
                <a:gd name="T91" fmla="*/ 0 h 1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4"/>
                <a:gd name="T139" fmla="*/ 0 h 138"/>
                <a:gd name="T140" fmla="*/ 134 w 134"/>
                <a:gd name="T141" fmla="*/ 138 h 13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4" h="138">
                  <a:moveTo>
                    <a:pt x="67" y="30"/>
                  </a:moveTo>
                  <a:lnTo>
                    <a:pt x="53" y="32"/>
                  </a:lnTo>
                  <a:lnTo>
                    <a:pt x="43" y="38"/>
                  </a:lnTo>
                  <a:lnTo>
                    <a:pt x="38" y="48"/>
                  </a:lnTo>
                  <a:lnTo>
                    <a:pt x="37" y="58"/>
                  </a:lnTo>
                  <a:lnTo>
                    <a:pt x="35" y="69"/>
                  </a:lnTo>
                  <a:lnTo>
                    <a:pt x="37" y="80"/>
                  </a:lnTo>
                  <a:lnTo>
                    <a:pt x="38" y="90"/>
                  </a:lnTo>
                  <a:lnTo>
                    <a:pt x="43" y="99"/>
                  </a:lnTo>
                  <a:lnTo>
                    <a:pt x="53" y="106"/>
                  </a:lnTo>
                  <a:lnTo>
                    <a:pt x="67" y="109"/>
                  </a:lnTo>
                  <a:lnTo>
                    <a:pt x="80" y="106"/>
                  </a:lnTo>
                  <a:lnTo>
                    <a:pt x="89" y="99"/>
                  </a:lnTo>
                  <a:lnTo>
                    <a:pt x="94" y="90"/>
                  </a:lnTo>
                  <a:lnTo>
                    <a:pt x="97" y="80"/>
                  </a:lnTo>
                  <a:lnTo>
                    <a:pt x="97" y="69"/>
                  </a:lnTo>
                  <a:lnTo>
                    <a:pt x="97" y="58"/>
                  </a:lnTo>
                  <a:lnTo>
                    <a:pt x="94" y="48"/>
                  </a:lnTo>
                  <a:lnTo>
                    <a:pt x="89" y="38"/>
                  </a:lnTo>
                  <a:lnTo>
                    <a:pt x="80" y="32"/>
                  </a:lnTo>
                  <a:lnTo>
                    <a:pt x="67" y="30"/>
                  </a:lnTo>
                  <a:close/>
                  <a:moveTo>
                    <a:pt x="67" y="0"/>
                  </a:moveTo>
                  <a:lnTo>
                    <a:pt x="83" y="1"/>
                  </a:lnTo>
                  <a:lnTo>
                    <a:pt x="99" y="8"/>
                  </a:lnTo>
                  <a:lnTo>
                    <a:pt x="114" y="16"/>
                  </a:lnTo>
                  <a:lnTo>
                    <a:pt x="124" y="30"/>
                  </a:lnTo>
                  <a:lnTo>
                    <a:pt x="130" y="47"/>
                  </a:lnTo>
                  <a:lnTo>
                    <a:pt x="134" y="69"/>
                  </a:lnTo>
                  <a:lnTo>
                    <a:pt x="130" y="90"/>
                  </a:lnTo>
                  <a:lnTo>
                    <a:pt x="124" y="107"/>
                  </a:lnTo>
                  <a:lnTo>
                    <a:pt x="114" y="121"/>
                  </a:lnTo>
                  <a:lnTo>
                    <a:pt x="99" y="131"/>
                  </a:lnTo>
                  <a:lnTo>
                    <a:pt x="83" y="136"/>
                  </a:lnTo>
                  <a:lnTo>
                    <a:pt x="67" y="138"/>
                  </a:lnTo>
                  <a:lnTo>
                    <a:pt x="50" y="136"/>
                  </a:lnTo>
                  <a:lnTo>
                    <a:pt x="33" y="131"/>
                  </a:lnTo>
                  <a:lnTo>
                    <a:pt x="20" y="121"/>
                  </a:lnTo>
                  <a:lnTo>
                    <a:pt x="10" y="107"/>
                  </a:lnTo>
                  <a:lnTo>
                    <a:pt x="3" y="90"/>
                  </a:lnTo>
                  <a:lnTo>
                    <a:pt x="0" y="69"/>
                  </a:lnTo>
                  <a:lnTo>
                    <a:pt x="3" y="47"/>
                  </a:lnTo>
                  <a:lnTo>
                    <a:pt x="10" y="30"/>
                  </a:lnTo>
                  <a:lnTo>
                    <a:pt x="20" y="16"/>
                  </a:lnTo>
                  <a:lnTo>
                    <a:pt x="33" y="8"/>
                  </a:lnTo>
                  <a:lnTo>
                    <a:pt x="50" y="1"/>
                  </a:lnTo>
                  <a:lnTo>
                    <a:pt x="67" y="0"/>
                  </a:lnTo>
                  <a:close/>
                </a:path>
              </a:pathLst>
            </a:custGeom>
            <a:solidFill>
              <a:srgbClr val="000000"/>
            </a:solidFill>
            <a:ln w="0">
              <a:noFill/>
              <a:prstDash val="solid"/>
              <a:round/>
              <a:headEnd/>
              <a:tailEnd/>
            </a:ln>
          </p:spPr>
          <p:txBody>
            <a:bodyPr/>
            <a:lstStyle/>
            <a:p>
              <a:endParaRPr lang="ja-JP" altLang="en-US"/>
            </a:p>
          </p:txBody>
        </p:sp>
        <p:sp>
          <p:nvSpPr>
            <p:cNvPr id="102" name="Rectangle 177"/>
            <p:cNvSpPr>
              <a:spLocks noChangeArrowheads="1"/>
            </p:cNvSpPr>
            <p:nvPr/>
          </p:nvSpPr>
          <p:spPr bwMode="auto">
            <a:xfrm>
              <a:off x="2598" y="2754"/>
              <a:ext cx="36" cy="177"/>
            </a:xfrm>
            <a:prstGeom prst="rect">
              <a:avLst/>
            </a:prstGeom>
            <a:solidFill>
              <a:srgbClr val="000000"/>
            </a:solidFill>
            <a:ln w="0">
              <a:noFill/>
              <a:miter lim="800000"/>
              <a:headEnd/>
              <a:tailEnd/>
            </a:ln>
          </p:spPr>
          <p:txBody>
            <a:bodyPr/>
            <a:lstStyle/>
            <a:p>
              <a:endParaRPr lang="ja-JP" altLang="ja-JP"/>
            </a:p>
          </p:txBody>
        </p:sp>
        <p:sp>
          <p:nvSpPr>
            <p:cNvPr id="103" name="Freeform 178"/>
            <p:cNvSpPr>
              <a:spLocks noEditPoints="1"/>
            </p:cNvSpPr>
            <p:nvPr/>
          </p:nvSpPr>
          <p:spPr bwMode="auto">
            <a:xfrm>
              <a:off x="2649" y="2797"/>
              <a:ext cx="134" cy="138"/>
            </a:xfrm>
            <a:custGeom>
              <a:avLst/>
              <a:gdLst>
                <a:gd name="T0" fmla="*/ 67 w 134"/>
                <a:gd name="T1" fmla="*/ 30 h 138"/>
                <a:gd name="T2" fmla="*/ 53 w 134"/>
                <a:gd name="T3" fmla="*/ 32 h 138"/>
                <a:gd name="T4" fmla="*/ 43 w 134"/>
                <a:gd name="T5" fmla="*/ 38 h 138"/>
                <a:gd name="T6" fmla="*/ 38 w 134"/>
                <a:gd name="T7" fmla="*/ 48 h 138"/>
                <a:gd name="T8" fmla="*/ 37 w 134"/>
                <a:gd name="T9" fmla="*/ 58 h 138"/>
                <a:gd name="T10" fmla="*/ 35 w 134"/>
                <a:gd name="T11" fmla="*/ 69 h 138"/>
                <a:gd name="T12" fmla="*/ 37 w 134"/>
                <a:gd name="T13" fmla="*/ 80 h 138"/>
                <a:gd name="T14" fmla="*/ 38 w 134"/>
                <a:gd name="T15" fmla="*/ 90 h 138"/>
                <a:gd name="T16" fmla="*/ 43 w 134"/>
                <a:gd name="T17" fmla="*/ 99 h 138"/>
                <a:gd name="T18" fmla="*/ 53 w 134"/>
                <a:gd name="T19" fmla="*/ 106 h 138"/>
                <a:gd name="T20" fmla="*/ 67 w 134"/>
                <a:gd name="T21" fmla="*/ 109 h 138"/>
                <a:gd name="T22" fmla="*/ 80 w 134"/>
                <a:gd name="T23" fmla="*/ 106 h 138"/>
                <a:gd name="T24" fmla="*/ 88 w 134"/>
                <a:gd name="T25" fmla="*/ 99 h 138"/>
                <a:gd name="T26" fmla="*/ 94 w 134"/>
                <a:gd name="T27" fmla="*/ 90 h 138"/>
                <a:gd name="T28" fmla="*/ 97 w 134"/>
                <a:gd name="T29" fmla="*/ 80 h 138"/>
                <a:gd name="T30" fmla="*/ 99 w 134"/>
                <a:gd name="T31" fmla="*/ 69 h 138"/>
                <a:gd name="T32" fmla="*/ 97 w 134"/>
                <a:gd name="T33" fmla="*/ 58 h 138"/>
                <a:gd name="T34" fmla="*/ 94 w 134"/>
                <a:gd name="T35" fmla="*/ 48 h 138"/>
                <a:gd name="T36" fmla="*/ 88 w 134"/>
                <a:gd name="T37" fmla="*/ 38 h 138"/>
                <a:gd name="T38" fmla="*/ 80 w 134"/>
                <a:gd name="T39" fmla="*/ 32 h 138"/>
                <a:gd name="T40" fmla="*/ 67 w 134"/>
                <a:gd name="T41" fmla="*/ 30 h 138"/>
                <a:gd name="T42" fmla="*/ 67 w 134"/>
                <a:gd name="T43" fmla="*/ 0 h 138"/>
                <a:gd name="T44" fmla="*/ 83 w 134"/>
                <a:gd name="T45" fmla="*/ 1 h 138"/>
                <a:gd name="T46" fmla="*/ 99 w 134"/>
                <a:gd name="T47" fmla="*/ 8 h 138"/>
                <a:gd name="T48" fmla="*/ 114 w 134"/>
                <a:gd name="T49" fmla="*/ 16 h 138"/>
                <a:gd name="T50" fmla="*/ 124 w 134"/>
                <a:gd name="T51" fmla="*/ 30 h 138"/>
                <a:gd name="T52" fmla="*/ 130 w 134"/>
                <a:gd name="T53" fmla="*/ 47 h 138"/>
                <a:gd name="T54" fmla="*/ 134 w 134"/>
                <a:gd name="T55" fmla="*/ 69 h 138"/>
                <a:gd name="T56" fmla="*/ 130 w 134"/>
                <a:gd name="T57" fmla="*/ 90 h 138"/>
                <a:gd name="T58" fmla="*/ 124 w 134"/>
                <a:gd name="T59" fmla="*/ 107 h 138"/>
                <a:gd name="T60" fmla="*/ 114 w 134"/>
                <a:gd name="T61" fmla="*/ 121 h 138"/>
                <a:gd name="T62" fmla="*/ 99 w 134"/>
                <a:gd name="T63" fmla="*/ 131 h 138"/>
                <a:gd name="T64" fmla="*/ 83 w 134"/>
                <a:gd name="T65" fmla="*/ 136 h 138"/>
                <a:gd name="T66" fmla="*/ 67 w 134"/>
                <a:gd name="T67" fmla="*/ 138 h 138"/>
                <a:gd name="T68" fmla="*/ 50 w 134"/>
                <a:gd name="T69" fmla="*/ 136 h 138"/>
                <a:gd name="T70" fmla="*/ 33 w 134"/>
                <a:gd name="T71" fmla="*/ 131 h 138"/>
                <a:gd name="T72" fmla="*/ 20 w 134"/>
                <a:gd name="T73" fmla="*/ 121 h 138"/>
                <a:gd name="T74" fmla="*/ 10 w 134"/>
                <a:gd name="T75" fmla="*/ 107 h 138"/>
                <a:gd name="T76" fmla="*/ 3 w 134"/>
                <a:gd name="T77" fmla="*/ 90 h 138"/>
                <a:gd name="T78" fmla="*/ 0 w 134"/>
                <a:gd name="T79" fmla="*/ 69 h 138"/>
                <a:gd name="T80" fmla="*/ 3 w 134"/>
                <a:gd name="T81" fmla="*/ 47 h 138"/>
                <a:gd name="T82" fmla="*/ 10 w 134"/>
                <a:gd name="T83" fmla="*/ 30 h 138"/>
                <a:gd name="T84" fmla="*/ 20 w 134"/>
                <a:gd name="T85" fmla="*/ 16 h 138"/>
                <a:gd name="T86" fmla="*/ 33 w 134"/>
                <a:gd name="T87" fmla="*/ 8 h 138"/>
                <a:gd name="T88" fmla="*/ 50 w 134"/>
                <a:gd name="T89" fmla="*/ 1 h 138"/>
                <a:gd name="T90" fmla="*/ 67 w 134"/>
                <a:gd name="T91" fmla="*/ 0 h 13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4"/>
                <a:gd name="T139" fmla="*/ 0 h 138"/>
                <a:gd name="T140" fmla="*/ 134 w 134"/>
                <a:gd name="T141" fmla="*/ 138 h 138"/>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4" h="138">
                  <a:moveTo>
                    <a:pt x="67" y="30"/>
                  </a:moveTo>
                  <a:lnTo>
                    <a:pt x="53" y="32"/>
                  </a:lnTo>
                  <a:lnTo>
                    <a:pt x="43" y="38"/>
                  </a:lnTo>
                  <a:lnTo>
                    <a:pt x="38" y="48"/>
                  </a:lnTo>
                  <a:lnTo>
                    <a:pt x="37" y="58"/>
                  </a:lnTo>
                  <a:lnTo>
                    <a:pt x="35" y="69"/>
                  </a:lnTo>
                  <a:lnTo>
                    <a:pt x="37" y="80"/>
                  </a:lnTo>
                  <a:lnTo>
                    <a:pt x="38" y="90"/>
                  </a:lnTo>
                  <a:lnTo>
                    <a:pt x="43" y="99"/>
                  </a:lnTo>
                  <a:lnTo>
                    <a:pt x="53" y="106"/>
                  </a:lnTo>
                  <a:lnTo>
                    <a:pt x="67" y="109"/>
                  </a:lnTo>
                  <a:lnTo>
                    <a:pt x="80" y="106"/>
                  </a:lnTo>
                  <a:lnTo>
                    <a:pt x="88" y="99"/>
                  </a:lnTo>
                  <a:lnTo>
                    <a:pt x="94" y="90"/>
                  </a:lnTo>
                  <a:lnTo>
                    <a:pt x="97" y="80"/>
                  </a:lnTo>
                  <a:lnTo>
                    <a:pt x="99" y="69"/>
                  </a:lnTo>
                  <a:lnTo>
                    <a:pt x="97" y="58"/>
                  </a:lnTo>
                  <a:lnTo>
                    <a:pt x="94" y="48"/>
                  </a:lnTo>
                  <a:lnTo>
                    <a:pt x="88" y="38"/>
                  </a:lnTo>
                  <a:lnTo>
                    <a:pt x="80" y="32"/>
                  </a:lnTo>
                  <a:lnTo>
                    <a:pt x="67" y="30"/>
                  </a:lnTo>
                  <a:close/>
                  <a:moveTo>
                    <a:pt x="67" y="0"/>
                  </a:moveTo>
                  <a:lnTo>
                    <a:pt x="83" y="1"/>
                  </a:lnTo>
                  <a:lnTo>
                    <a:pt x="99" y="8"/>
                  </a:lnTo>
                  <a:lnTo>
                    <a:pt x="114" y="16"/>
                  </a:lnTo>
                  <a:lnTo>
                    <a:pt x="124" y="30"/>
                  </a:lnTo>
                  <a:lnTo>
                    <a:pt x="130" y="47"/>
                  </a:lnTo>
                  <a:lnTo>
                    <a:pt x="134" y="69"/>
                  </a:lnTo>
                  <a:lnTo>
                    <a:pt x="130" y="90"/>
                  </a:lnTo>
                  <a:lnTo>
                    <a:pt x="124" y="107"/>
                  </a:lnTo>
                  <a:lnTo>
                    <a:pt x="114" y="121"/>
                  </a:lnTo>
                  <a:lnTo>
                    <a:pt x="99" y="131"/>
                  </a:lnTo>
                  <a:lnTo>
                    <a:pt x="83" y="136"/>
                  </a:lnTo>
                  <a:lnTo>
                    <a:pt x="67" y="138"/>
                  </a:lnTo>
                  <a:lnTo>
                    <a:pt x="50" y="136"/>
                  </a:lnTo>
                  <a:lnTo>
                    <a:pt x="33" y="131"/>
                  </a:lnTo>
                  <a:lnTo>
                    <a:pt x="20" y="121"/>
                  </a:lnTo>
                  <a:lnTo>
                    <a:pt x="10" y="107"/>
                  </a:lnTo>
                  <a:lnTo>
                    <a:pt x="3" y="90"/>
                  </a:lnTo>
                  <a:lnTo>
                    <a:pt x="0" y="69"/>
                  </a:lnTo>
                  <a:lnTo>
                    <a:pt x="3" y="47"/>
                  </a:lnTo>
                  <a:lnTo>
                    <a:pt x="10" y="30"/>
                  </a:lnTo>
                  <a:lnTo>
                    <a:pt x="20" y="16"/>
                  </a:lnTo>
                  <a:lnTo>
                    <a:pt x="33" y="8"/>
                  </a:lnTo>
                  <a:lnTo>
                    <a:pt x="50" y="1"/>
                  </a:lnTo>
                  <a:lnTo>
                    <a:pt x="67" y="0"/>
                  </a:lnTo>
                  <a:close/>
                </a:path>
              </a:pathLst>
            </a:custGeom>
            <a:solidFill>
              <a:srgbClr val="000000"/>
            </a:solidFill>
            <a:ln w="0">
              <a:noFill/>
              <a:prstDash val="solid"/>
              <a:round/>
              <a:headEnd/>
              <a:tailEnd/>
            </a:ln>
          </p:spPr>
          <p:txBody>
            <a:bodyPr/>
            <a:lstStyle/>
            <a:p>
              <a:endParaRPr lang="ja-JP" altLang="en-US"/>
            </a:p>
          </p:txBody>
        </p:sp>
        <p:sp>
          <p:nvSpPr>
            <p:cNvPr id="104" name="Freeform 179"/>
            <p:cNvSpPr>
              <a:spLocks noEditPoints="1"/>
            </p:cNvSpPr>
            <p:nvPr/>
          </p:nvSpPr>
          <p:spPr bwMode="auto">
            <a:xfrm>
              <a:off x="2796" y="2797"/>
              <a:ext cx="126" cy="188"/>
            </a:xfrm>
            <a:custGeom>
              <a:avLst/>
              <a:gdLst>
                <a:gd name="T0" fmla="*/ 52 w 126"/>
                <a:gd name="T1" fmla="*/ 32 h 188"/>
                <a:gd name="T2" fmla="*/ 37 w 126"/>
                <a:gd name="T3" fmla="*/ 50 h 188"/>
                <a:gd name="T4" fmla="*/ 37 w 126"/>
                <a:gd name="T5" fmla="*/ 82 h 188"/>
                <a:gd name="T6" fmla="*/ 49 w 126"/>
                <a:gd name="T7" fmla="*/ 102 h 188"/>
                <a:gd name="T8" fmla="*/ 74 w 126"/>
                <a:gd name="T9" fmla="*/ 104 h 188"/>
                <a:gd name="T10" fmla="*/ 87 w 126"/>
                <a:gd name="T11" fmla="*/ 89 h 188"/>
                <a:gd name="T12" fmla="*/ 91 w 126"/>
                <a:gd name="T13" fmla="*/ 69 h 188"/>
                <a:gd name="T14" fmla="*/ 84 w 126"/>
                <a:gd name="T15" fmla="*/ 42 h 188"/>
                <a:gd name="T16" fmla="*/ 62 w 126"/>
                <a:gd name="T17" fmla="*/ 30 h 188"/>
                <a:gd name="T18" fmla="*/ 69 w 126"/>
                <a:gd name="T19" fmla="*/ 3 h 188"/>
                <a:gd name="T20" fmla="*/ 87 w 126"/>
                <a:gd name="T21" fmla="*/ 16 h 188"/>
                <a:gd name="T22" fmla="*/ 92 w 126"/>
                <a:gd name="T23" fmla="*/ 23 h 188"/>
                <a:gd name="T24" fmla="*/ 126 w 126"/>
                <a:gd name="T25" fmla="*/ 3 h 188"/>
                <a:gd name="T26" fmla="*/ 124 w 126"/>
                <a:gd name="T27" fmla="*/ 138 h 188"/>
                <a:gd name="T28" fmla="*/ 119 w 126"/>
                <a:gd name="T29" fmla="*/ 161 h 188"/>
                <a:gd name="T30" fmla="*/ 101 w 126"/>
                <a:gd name="T31" fmla="*/ 180 h 188"/>
                <a:gd name="T32" fmla="*/ 59 w 126"/>
                <a:gd name="T33" fmla="*/ 188 h 188"/>
                <a:gd name="T34" fmla="*/ 29 w 126"/>
                <a:gd name="T35" fmla="*/ 181 h 188"/>
                <a:gd name="T36" fmla="*/ 7 w 126"/>
                <a:gd name="T37" fmla="*/ 163 h 188"/>
                <a:gd name="T38" fmla="*/ 40 w 126"/>
                <a:gd name="T39" fmla="*/ 149 h 188"/>
                <a:gd name="T40" fmla="*/ 42 w 126"/>
                <a:gd name="T41" fmla="*/ 154 h 188"/>
                <a:gd name="T42" fmla="*/ 47 w 126"/>
                <a:gd name="T43" fmla="*/ 159 h 188"/>
                <a:gd name="T44" fmla="*/ 55 w 126"/>
                <a:gd name="T45" fmla="*/ 161 h 188"/>
                <a:gd name="T46" fmla="*/ 75 w 126"/>
                <a:gd name="T47" fmla="*/ 159 h 188"/>
                <a:gd name="T48" fmla="*/ 89 w 126"/>
                <a:gd name="T49" fmla="*/ 146 h 188"/>
                <a:gd name="T50" fmla="*/ 91 w 126"/>
                <a:gd name="T51" fmla="*/ 116 h 188"/>
                <a:gd name="T52" fmla="*/ 86 w 126"/>
                <a:gd name="T53" fmla="*/ 122 h 188"/>
                <a:gd name="T54" fmla="*/ 69 w 126"/>
                <a:gd name="T55" fmla="*/ 134 h 188"/>
                <a:gd name="T56" fmla="*/ 37 w 126"/>
                <a:gd name="T57" fmla="*/ 132 h 188"/>
                <a:gd name="T58" fmla="*/ 10 w 126"/>
                <a:gd name="T59" fmla="*/ 111 h 188"/>
                <a:gd name="T60" fmla="*/ 0 w 126"/>
                <a:gd name="T61" fmla="*/ 67 h 188"/>
                <a:gd name="T62" fmla="*/ 10 w 126"/>
                <a:gd name="T63" fmla="*/ 25 h 188"/>
                <a:gd name="T64" fmla="*/ 37 w 126"/>
                <a:gd name="T65" fmla="*/ 3 h 1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6"/>
                <a:gd name="T100" fmla="*/ 0 h 188"/>
                <a:gd name="T101" fmla="*/ 126 w 126"/>
                <a:gd name="T102" fmla="*/ 188 h 1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6" h="188">
                  <a:moveTo>
                    <a:pt x="62" y="30"/>
                  </a:moveTo>
                  <a:lnTo>
                    <a:pt x="52" y="32"/>
                  </a:lnTo>
                  <a:lnTo>
                    <a:pt x="44" y="38"/>
                  </a:lnTo>
                  <a:lnTo>
                    <a:pt x="37" y="50"/>
                  </a:lnTo>
                  <a:lnTo>
                    <a:pt x="35" y="70"/>
                  </a:lnTo>
                  <a:lnTo>
                    <a:pt x="37" y="82"/>
                  </a:lnTo>
                  <a:lnTo>
                    <a:pt x="40" y="94"/>
                  </a:lnTo>
                  <a:lnTo>
                    <a:pt x="49" y="102"/>
                  </a:lnTo>
                  <a:lnTo>
                    <a:pt x="62" y="106"/>
                  </a:lnTo>
                  <a:lnTo>
                    <a:pt x="74" y="104"/>
                  </a:lnTo>
                  <a:lnTo>
                    <a:pt x="82" y="97"/>
                  </a:lnTo>
                  <a:lnTo>
                    <a:pt x="87" y="89"/>
                  </a:lnTo>
                  <a:lnTo>
                    <a:pt x="91" y="79"/>
                  </a:lnTo>
                  <a:lnTo>
                    <a:pt x="91" y="69"/>
                  </a:lnTo>
                  <a:lnTo>
                    <a:pt x="89" y="53"/>
                  </a:lnTo>
                  <a:lnTo>
                    <a:pt x="84" y="42"/>
                  </a:lnTo>
                  <a:lnTo>
                    <a:pt x="74" y="33"/>
                  </a:lnTo>
                  <a:lnTo>
                    <a:pt x="62" y="30"/>
                  </a:lnTo>
                  <a:close/>
                  <a:moveTo>
                    <a:pt x="54" y="0"/>
                  </a:moveTo>
                  <a:lnTo>
                    <a:pt x="69" y="3"/>
                  </a:lnTo>
                  <a:lnTo>
                    <a:pt x="79" y="8"/>
                  </a:lnTo>
                  <a:lnTo>
                    <a:pt x="87" y="16"/>
                  </a:lnTo>
                  <a:lnTo>
                    <a:pt x="92" y="23"/>
                  </a:lnTo>
                  <a:lnTo>
                    <a:pt x="92" y="3"/>
                  </a:lnTo>
                  <a:lnTo>
                    <a:pt x="126" y="3"/>
                  </a:lnTo>
                  <a:lnTo>
                    <a:pt x="126" y="127"/>
                  </a:lnTo>
                  <a:lnTo>
                    <a:pt x="124" y="138"/>
                  </a:lnTo>
                  <a:lnTo>
                    <a:pt x="124" y="149"/>
                  </a:lnTo>
                  <a:lnTo>
                    <a:pt x="119" y="161"/>
                  </a:lnTo>
                  <a:lnTo>
                    <a:pt x="112" y="171"/>
                  </a:lnTo>
                  <a:lnTo>
                    <a:pt x="101" y="180"/>
                  </a:lnTo>
                  <a:lnTo>
                    <a:pt x="84" y="186"/>
                  </a:lnTo>
                  <a:lnTo>
                    <a:pt x="59" y="188"/>
                  </a:lnTo>
                  <a:lnTo>
                    <a:pt x="44" y="186"/>
                  </a:lnTo>
                  <a:lnTo>
                    <a:pt x="29" y="181"/>
                  </a:lnTo>
                  <a:lnTo>
                    <a:pt x="15" y="175"/>
                  </a:lnTo>
                  <a:lnTo>
                    <a:pt x="7" y="163"/>
                  </a:lnTo>
                  <a:lnTo>
                    <a:pt x="2" y="149"/>
                  </a:lnTo>
                  <a:lnTo>
                    <a:pt x="40" y="149"/>
                  </a:lnTo>
                  <a:lnTo>
                    <a:pt x="40" y="151"/>
                  </a:lnTo>
                  <a:lnTo>
                    <a:pt x="42" y="154"/>
                  </a:lnTo>
                  <a:lnTo>
                    <a:pt x="44" y="156"/>
                  </a:lnTo>
                  <a:lnTo>
                    <a:pt x="47" y="159"/>
                  </a:lnTo>
                  <a:lnTo>
                    <a:pt x="50" y="161"/>
                  </a:lnTo>
                  <a:lnTo>
                    <a:pt x="55" y="161"/>
                  </a:lnTo>
                  <a:lnTo>
                    <a:pt x="64" y="161"/>
                  </a:lnTo>
                  <a:lnTo>
                    <a:pt x="75" y="159"/>
                  </a:lnTo>
                  <a:lnTo>
                    <a:pt x="84" y="154"/>
                  </a:lnTo>
                  <a:lnTo>
                    <a:pt x="89" y="146"/>
                  </a:lnTo>
                  <a:lnTo>
                    <a:pt x="91" y="132"/>
                  </a:lnTo>
                  <a:lnTo>
                    <a:pt x="91" y="116"/>
                  </a:lnTo>
                  <a:lnTo>
                    <a:pt x="86" y="122"/>
                  </a:lnTo>
                  <a:lnTo>
                    <a:pt x="79" y="129"/>
                  </a:lnTo>
                  <a:lnTo>
                    <a:pt x="69" y="134"/>
                  </a:lnTo>
                  <a:lnTo>
                    <a:pt x="55" y="136"/>
                  </a:lnTo>
                  <a:lnTo>
                    <a:pt x="37" y="132"/>
                  </a:lnTo>
                  <a:lnTo>
                    <a:pt x="22" y="124"/>
                  </a:lnTo>
                  <a:lnTo>
                    <a:pt x="10" y="111"/>
                  </a:lnTo>
                  <a:lnTo>
                    <a:pt x="2" y="92"/>
                  </a:lnTo>
                  <a:lnTo>
                    <a:pt x="0" y="67"/>
                  </a:lnTo>
                  <a:lnTo>
                    <a:pt x="2" y="43"/>
                  </a:lnTo>
                  <a:lnTo>
                    <a:pt x="10" y="25"/>
                  </a:lnTo>
                  <a:lnTo>
                    <a:pt x="22" y="11"/>
                  </a:lnTo>
                  <a:lnTo>
                    <a:pt x="37" y="3"/>
                  </a:lnTo>
                  <a:lnTo>
                    <a:pt x="54" y="0"/>
                  </a:lnTo>
                  <a:close/>
                </a:path>
              </a:pathLst>
            </a:custGeom>
            <a:solidFill>
              <a:srgbClr val="000000"/>
            </a:solidFill>
            <a:ln w="0">
              <a:noFill/>
              <a:prstDash val="solid"/>
              <a:round/>
              <a:headEnd/>
              <a:tailEnd/>
            </a:ln>
          </p:spPr>
          <p:txBody>
            <a:bodyPr/>
            <a:lstStyle/>
            <a:p>
              <a:endParaRPr lang="ja-JP" altLang="en-US"/>
            </a:p>
          </p:txBody>
        </p:sp>
        <p:sp>
          <p:nvSpPr>
            <p:cNvPr id="105" name="Freeform 180"/>
            <p:cNvSpPr>
              <a:spLocks noEditPoints="1"/>
            </p:cNvSpPr>
            <p:nvPr/>
          </p:nvSpPr>
          <p:spPr bwMode="auto">
            <a:xfrm>
              <a:off x="2943" y="2753"/>
              <a:ext cx="34" cy="178"/>
            </a:xfrm>
            <a:custGeom>
              <a:avLst/>
              <a:gdLst>
                <a:gd name="T0" fmla="*/ 0 w 34"/>
                <a:gd name="T1" fmla="*/ 47 h 178"/>
                <a:gd name="T2" fmla="*/ 34 w 34"/>
                <a:gd name="T3" fmla="*/ 47 h 178"/>
                <a:gd name="T4" fmla="*/ 34 w 34"/>
                <a:gd name="T5" fmla="*/ 178 h 178"/>
                <a:gd name="T6" fmla="*/ 0 w 34"/>
                <a:gd name="T7" fmla="*/ 178 h 178"/>
                <a:gd name="T8" fmla="*/ 0 w 34"/>
                <a:gd name="T9" fmla="*/ 47 h 178"/>
                <a:gd name="T10" fmla="*/ 0 w 34"/>
                <a:gd name="T11" fmla="*/ 0 h 178"/>
                <a:gd name="T12" fmla="*/ 34 w 34"/>
                <a:gd name="T13" fmla="*/ 0 h 178"/>
                <a:gd name="T14" fmla="*/ 34 w 34"/>
                <a:gd name="T15" fmla="*/ 32 h 178"/>
                <a:gd name="T16" fmla="*/ 0 w 34"/>
                <a:gd name="T17" fmla="*/ 32 h 178"/>
                <a:gd name="T18" fmla="*/ 0 w 34"/>
                <a:gd name="T19" fmla="*/ 0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78"/>
                <a:gd name="T32" fmla="*/ 34 w 34"/>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78">
                  <a:moveTo>
                    <a:pt x="0" y="47"/>
                  </a:moveTo>
                  <a:lnTo>
                    <a:pt x="34" y="47"/>
                  </a:lnTo>
                  <a:lnTo>
                    <a:pt x="34" y="178"/>
                  </a:lnTo>
                  <a:lnTo>
                    <a:pt x="0" y="178"/>
                  </a:lnTo>
                  <a:lnTo>
                    <a:pt x="0" y="47"/>
                  </a:lnTo>
                  <a:close/>
                  <a:moveTo>
                    <a:pt x="0" y="0"/>
                  </a:moveTo>
                  <a:lnTo>
                    <a:pt x="34" y="0"/>
                  </a:lnTo>
                  <a:lnTo>
                    <a:pt x="34" y="32"/>
                  </a:lnTo>
                  <a:lnTo>
                    <a:pt x="0" y="32"/>
                  </a:lnTo>
                  <a:lnTo>
                    <a:pt x="0" y="0"/>
                  </a:lnTo>
                  <a:close/>
                </a:path>
              </a:pathLst>
            </a:custGeom>
            <a:solidFill>
              <a:srgbClr val="000000"/>
            </a:solidFill>
            <a:ln w="0">
              <a:noFill/>
              <a:prstDash val="solid"/>
              <a:round/>
              <a:headEnd/>
              <a:tailEnd/>
            </a:ln>
          </p:spPr>
          <p:txBody>
            <a:bodyPr/>
            <a:lstStyle/>
            <a:p>
              <a:endParaRPr lang="ja-JP" altLang="en-US"/>
            </a:p>
          </p:txBody>
        </p:sp>
        <p:sp>
          <p:nvSpPr>
            <p:cNvPr id="106" name="Freeform 181"/>
            <p:cNvSpPr>
              <a:spLocks noEditPoints="1"/>
            </p:cNvSpPr>
            <p:nvPr/>
          </p:nvSpPr>
          <p:spPr bwMode="auto">
            <a:xfrm>
              <a:off x="2995" y="2797"/>
              <a:ext cx="123" cy="138"/>
            </a:xfrm>
            <a:custGeom>
              <a:avLst/>
              <a:gdLst>
                <a:gd name="T0" fmla="*/ 62 w 123"/>
                <a:gd name="T1" fmla="*/ 28 h 138"/>
                <a:gd name="T2" fmla="*/ 47 w 123"/>
                <a:gd name="T3" fmla="*/ 32 h 138"/>
                <a:gd name="T4" fmla="*/ 39 w 123"/>
                <a:gd name="T5" fmla="*/ 42 h 138"/>
                <a:gd name="T6" fmla="*/ 36 w 123"/>
                <a:gd name="T7" fmla="*/ 57 h 138"/>
                <a:gd name="T8" fmla="*/ 88 w 123"/>
                <a:gd name="T9" fmla="*/ 57 h 138"/>
                <a:gd name="T10" fmla="*/ 84 w 123"/>
                <a:gd name="T11" fmla="*/ 43 h 138"/>
                <a:gd name="T12" fmla="*/ 79 w 123"/>
                <a:gd name="T13" fmla="*/ 35 h 138"/>
                <a:gd name="T14" fmla="*/ 71 w 123"/>
                <a:gd name="T15" fmla="*/ 30 h 138"/>
                <a:gd name="T16" fmla="*/ 62 w 123"/>
                <a:gd name="T17" fmla="*/ 28 h 138"/>
                <a:gd name="T18" fmla="*/ 62 w 123"/>
                <a:gd name="T19" fmla="*/ 0 h 138"/>
                <a:gd name="T20" fmla="*/ 74 w 123"/>
                <a:gd name="T21" fmla="*/ 1 h 138"/>
                <a:gd name="T22" fmla="*/ 86 w 123"/>
                <a:gd name="T23" fmla="*/ 5 h 138"/>
                <a:gd name="T24" fmla="*/ 98 w 123"/>
                <a:gd name="T25" fmla="*/ 10 h 138"/>
                <a:gd name="T26" fmla="*/ 108 w 123"/>
                <a:gd name="T27" fmla="*/ 18 h 138"/>
                <a:gd name="T28" fmla="*/ 116 w 123"/>
                <a:gd name="T29" fmla="*/ 32 h 138"/>
                <a:gd name="T30" fmla="*/ 121 w 123"/>
                <a:gd name="T31" fmla="*/ 50 h 138"/>
                <a:gd name="T32" fmla="*/ 123 w 123"/>
                <a:gd name="T33" fmla="*/ 72 h 138"/>
                <a:gd name="T34" fmla="*/ 123 w 123"/>
                <a:gd name="T35" fmla="*/ 79 h 138"/>
                <a:gd name="T36" fmla="*/ 34 w 123"/>
                <a:gd name="T37" fmla="*/ 79 h 138"/>
                <a:gd name="T38" fmla="*/ 36 w 123"/>
                <a:gd name="T39" fmla="*/ 85 h 138"/>
                <a:gd name="T40" fmla="*/ 37 w 123"/>
                <a:gd name="T41" fmla="*/ 94 h 138"/>
                <a:gd name="T42" fmla="*/ 42 w 123"/>
                <a:gd name="T43" fmla="*/ 102 h 138"/>
                <a:gd name="T44" fmla="*/ 51 w 123"/>
                <a:gd name="T45" fmla="*/ 107 h 138"/>
                <a:gd name="T46" fmla="*/ 64 w 123"/>
                <a:gd name="T47" fmla="*/ 111 h 138"/>
                <a:gd name="T48" fmla="*/ 71 w 123"/>
                <a:gd name="T49" fmla="*/ 109 h 138"/>
                <a:gd name="T50" fmla="*/ 76 w 123"/>
                <a:gd name="T51" fmla="*/ 107 h 138"/>
                <a:gd name="T52" fmla="*/ 81 w 123"/>
                <a:gd name="T53" fmla="*/ 106 h 138"/>
                <a:gd name="T54" fmla="*/ 84 w 123"/>
                <a:gd name="T55" fmla="*/ 101 h 138"/>
                <a:gd name="T56" fmla="*/ 88 w 123"/>
                <a:gd name="T57" fmla="*/ 95 h 138"/>
                <a:gd name="T58" fmla="*/ 123 w 123"/>
                <a:gd name="T59" fmla="*/ 95 h 138"/>
                <a:gd name="T60" fmla="*/ 114 w 123"/>
                <a:gd name="T61" fmla="*/ 112 h 138"/>
                <a:gd name="T62" fmla="*/ 104 w 123"/>
                <a:gd name="T63" fmla="*/ 124 h 138"/>
                <a:gd name="T64" fmla="*/ 93 w 123"/>
                <a:gd name="T65" fmla="*/ 132 h 138"/>
                <a:gd name="T66" fmla="*/ 79 w 123"/>
                <a:gd name="T67" fmla="*/ 136 h 138"/>
                <a:gd name="T68" fmla="*/ 64 w 123"/>
                <a:gd name="T69" fmla="*/ 138 h 138"/>
                <a:gd name="T70" fmla="*/ 47 w 123"/>
                <a:gd name="T71" fmla="*/ 136 h 138"/>
                <a:gd name="T72" fmla="*/ 32 w 123"/>
                <a:gd name="T73" fmla="*/ 131 h 138"/>
                <a:gd name="T74" fmla="*/ 19 w 123"/>
                <a:gd name="T75" fmla="*/ 122 h 138"/>
                <a:gd name="T76" fmla="*/ 9 w 123"/>
                <a:gd name="T77" fmla="*/ 109 h 138"/>
                <a:gd name="T78" fmla="*/ 2 w 123"/>
                <a:gd name="T79" fmla="*/ 90 h 138"/>
                <a:gd name="T80" fmla="*/ 0 w 123"/>
                <a:gd name="T81" fmla="*/ 67 h 138"/>
                <a:gd name="T82" fmla="*/ 0 w 123"/>
                <a:gd name="T83" fmla="*/ 58 h 138"/>
                <a:gd name="T84" fmla="*/ 2 w 123"/>
                <a:gd name="T85" fmla="*/ 45 h 138"/>
                <a:gd name="T86" fmla="*/ 7 w 123"/>
                <a:gd name="T87" fmla="*/ 33 h 138"/>
                <a:gd name="T88" fmla="*/ 14 w 123"/>
                <a:gd name="T89" fmla="*/ 21 h 138"/>
                <a:gd name="T90" fmla="*/ 26 w 123"/>
                <a:gd name="T91" fmla="*/ 10 h 138"/>
                <a:gd name="T92" fmla="*/ 41 w 123"/>
                <a:gd name="T93" fmla="*/ 3 h 138"/>
                <a:gd name="T94" fmla="*/ 62 w 123"/>
                <a:gd name="T95" fmla="*/ 0 h 1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3"/>
                <a:gd name="T145" fmla="*/ 0 h 138"/>
                <a:gd name="T146" fmla="*/ 123 w 123"/>
                <a:gd name="T147" fmla="*/ 138 h 1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3" h="138">
                  <a:moveTo>
                    <a:pt x="62" y="28"/>
                  </a:moveTo>
                  <a:lnTo>
                    <a:pt x="47" y="32"/>
                  </a:lnTo>
                  <a:lnTo>
                    <a:pt x="39" y="42"/>
                  </a:lnTo>
                  <a:lnTo>
                    <a:pt x="36" y="57"/>
                  </a:lnTo>
                  <a:lnTo>
                    <a:pt x="88" y="57"/>
                  </a:lnTo>
                  <a:lnTo>
                    <a:pt x="84" y="43"/>
                  </a:lnTo>
                  <a:lnTo>
                    <a:pt x="79" y="35"/>
                  </a:lnTo>
                  <a:lnTo>
                    <a:pt x="71" y="30"/>
                  </a:lnTo>
                  <a:lnTo>
                    <a:pt x="62" y="28"/>
                  </a:lnTo>
                  <a:close/>
                  <a:moveTo>
                    <a:pt x="62" y="0"/>
                  </a:moveTo>
                  <a:lnTo>
                    <a:pt x="74" y="1"/>
                  </a:lnTo>
                  <a:lnTo>
                    <a:pt x="86" y="5"/>
                  </a:lnTo>
                  <a:lnTo>
                    <a:pt x="98" y="10"/>
                  </a:lnTo>
                  <a:lnTo>
                    <a:pt x="108" y="18"/>
                  </a:lnTo>
                  <a:lnTo>
                    <a:pt x="116" y="32"/>
                  </a:lnTo>
                  <a:lnTo>
                    <a:pt x="121" y="50"/>
                  </a:lnTo>
                  <a:lnTo>
                    <a:pt x="123" y="72"/>
                  </a:lnTo>
                  <a:lnTo>
                    <a:pt x="123" y="79"/>
                  </a:lnTo>
                  <a:lnTo>
                    <a:pt x="34" y="79"/>
                  </a:lnTo>
                  <a:lnTo>
                    <a:pt x="36" y="85"/>
                  </a:lnTo>
                  <a:lnTo>
                    <a:pt x="37" y="94"/>
                  </a:lnTo>
                  <a:lnTo>
                    <a:pt x="42" y="102"/>
                  </a:lnTo>
                  <a:lnTo>
                    <a:pt x="51" y="107"/>
                  </a:lnTo>
                  <a:lnTo>
                    <a:pt x="64" y="111"/>
                  </a:lnTo>
                  <a:lnTo>
                    <a:pt x="71" y="109"/>
                  </a:lnTo>
                  <a:lnTo>
                    <a:pt x="76" y="107"/>
                  </a:lnTo>
                  <a:lnTo>
                    <a:pt x="81" y="106"/>
                  </a:lnTo>
                  <a:lnTo>
                    <a:pt x="84" y="101"/>
                  </a:lnTo>
                  <a:lnTo>
                    <a:pt x="88" y="95"/>
                  </a:lnTo>
                  <a:lnTo>
                    <a:pt x="123" y="95"/>
                  </a:lnTo>
                  <a:lnTo>
                    <a:pt x="114" y="112"/>
                  </a:lnTo>
                  <a:lnTo>
                    <a:pt x="104" y="124"/>
                  </a:lnTo>
                  <a:lnTo>
                    <a:pt x="93" y="132"/>
                  </a:lnTo>
                  <a:lnTo>
                    <a:pt x="79" y="136"/>
                  </a:lnTo>
                  <a:lnTo>
                    <a:pt x="64" y="138"/>
                  </a:lnTo>
                  <a:lnTo>
                    <a:pt x="47" y="136"/>
                  </a:lnTo>
                  <a:lnTo>
                    <a:pt x="32" y="131"/>
                  </a:lnTo>
                  <a:lnTo>
                    <a:pt x="19" y="122"/>
                  </a:lnTo>
                  <a:lnTo>
                    <a:pt x="9" y="109"/>
                  </a:lnTo>
                  <a:lnTo>
                    <a:pt x="2" y="90"/>
                  </a:lnTo>
                  <a:lnTo>
                    <a:pt x="0" y="67"/>
                  </a:lnTo>
                  <a:lnTo>
                    <a:pt x="0" y="58"/>
                  </a:lnTo>
                  <a:lnTo>
                    <a:pt x="2" y="45"/>
                  </a:lnTo>
                  <a:lnTo>
                    <a:pt x="7" y="33"/>
                  </a:lnTo>
                  <a:lnTo>
                    <a:pt x="14" y="21"/>
                  </a:lnTo>
                  <a:lnTo>
                    <a:pt x="26" y="10"/>
                  </a:lnTo>
                  <a:lnTo>
                    <a:pt x="41" y="3"/>
                  </a:lnTo>
                  <a:lnTo>
                    <a:pt x="62" y="0"/>
                  </a:lnTo>
                  <a:close/>
                </a:path>
              </a:pathLst>
            </a:custGeom>
            <a:solidFill>
              <a:srgbClr val="000000"/>
            </a:solidFill>
            <a:ln w="0">
              <a:noFill/>
              <a:prstDash val="solid"/>
              <a:round/>
              <a:headEnd/>
              <a:tailEnd/>
            </a:ln>
          </p:spPr>
          <p:txBody>
            <a:bodyPr/>
            <a:lstStyle/>
            <a:p>
              <a:endParaRPr lang="ja-JP" altLang="en-US"/>
            </a:p>
          </p:txBody>
        </p:sp>
        <p:sp>
          <p:nvSpPr>
            <p:cNvPr id="107" name="Freeform 182"/>
            <p:cNvSpPr>
              <a:spLocks/>
            </p:cNvSpPr>
            <p:nvPr/>
          </p:nvSpPr>
          <p:spPr bwMode="auto">
            <a:xfrm>
              <a:off x="3128" y="2797"/>
              <a:ext cx="120" cy="138"/>
            </a:xfrm>
            <a:custGeom>
              <a:avLst/>
              <a:gdLst>
                <a:gd name="T0" fmla="*/ 70 w 120"/>
                <a:gd name="T1" fmla="*/ 1 h 138"/>
                <a:gd name="T2" fmla="*/ 95 w 120"/>
                <a:gd name="T3" fmla="*/ 8 h 138"/>
                <a:gd name="T4" fmla="*/ 112 w 120"/>
                <a:gd name="T5" fmla="*/ 28 h 138"/>
                <a:gd name="T6" fmla="*/ 82 w 120"/>
                <a:gd name="T7" fmla="*/ 43 h 138"/>
                <a:gd name="T8" fmla="*/ 80 w 120"/>
                <a:gd name="T9" fmla="*/ 37 h 138"/>
                <a:gd name="T10" fmla="*/ 75 w 120"/>
                <a:gd name="T11" fmla="*/ 30 h 138"/>
                <a:gd name="T12" fmla="*/ 67 w 120"/>
                <a:gd name="T13" fmla="*/ 26 h 138"/>
                <a:gd name="T14" fmla="*/ 52 w 120"/>
                <a:gd name="T15" fmla="*/ 26 h 138"/>
                <a:gd name="T16" fmla="*/ 43 w 120"/>
                <a:gd name="T17" fmla="*/ 30 h 138"/>
                <a:gd name="T18" fmla="*/ 38 w 120"/>
                <a:gd name="T19" fmla="*/ 33 h 138"/>
                <a:gd name="T20" fmla="*/ 38 w 120"/>
                <a:gd name="T21" fmla="*/ 38 h 138"/>
                <a:gd name="T22" fmla="*/ 48 w 120"/>
                <a:gd name="T23" fmla="*/ 48 h 138"/>
                <a:gd name="T24" fmla="*/ 72 w 120"/>
                <a:gd name="T25" fmla="*/ 53 h 138"/>
                <a:gd name="T26" fmla="*/ 99 w 120"/>
                <a:gd name="T27" fmla="*/ 62 h 138"/>
                <a:gd name="T28" fmla="*/ 117 w 120"/>
                <a:gd name="T29" fmla="*/ 79 h 138"/>
                <a:gd name="T30" fmla="*/ 117 w 120"/>
                <a:gd name="T31" fmla="*/ 109 h 138"/>
                <a:gd name="T32" fmla="*/ 99 w 120"/>
                <a:gd name="T33" fmla="*/ 129 h 138"/>
                <a:gd name="T34" fmla="*/ 73 w 120"/>
                <a:gd name="T35" fmla="*/ 138 h 138"/>
                <a:gd name="T36" fmla="*/ 45 w 120"/>
                <a:gd name="T37" fmla="*/ 136 h 138"/>
                <a:gd name="T38" fmla="*/ 13 w 120"/>
                <a:gd name="T39" fmla="*/ 124 h 138"/>
                <a:gd name="T40" fmla="*/ 0 w 120"/>
                <a:gd name="T41" fmla="*/ 92 h 138"/>
                <a:gd name="T42" fmla="*/ 37 w 120"/>
                <a:gd name="T43" fmla="*/ 101 h 138"/>
                <a:gd name="T44" fmla="*/ 50 w 120"/>
                <a:gd name="T45" fmla="*/ 111 h 138"/>
                <a:gd name="T46" fmla="*/ 70 w 120"/>
                <a:gd name="T47" fmla="*/ 111 h 138"/>
                <a:gd name="T48" fmla="*/ 80 w 120"/>
                <a:gd name="T49" fmla="*/ 107 h 138"/>
                <a:gd name="T50" fmla="*/ 83 w 120"/>
                <a:gd name="T51" fmla="*/ 104 h 138"/>
                <a:gd name="T52" fmla="*/ 85 w 120"/>
                <a:gd name="T53" fmla="*/ 99 h 138"/>
                <a:gd name="T54" fmla="*/ 75 w 120"/>
                <a:gd name="T55" fmla="*/ 89 h 138"/>
                <a:gd name="T56" fmla="*/ 52 w 120"/>
                <a:gd name="T57" fmla="*/ 82 h 138"/>
                <a:gd name="T58" fmla="*/ 25 w 120"/>
                <a:gd name="T59" fmla="*/ 75 h 138"/>
                <a:gd name="T60" fmla="*/ 6 w 120"/>
                <a:gd name="T61" fmla="*/ 58 h 138"/>
                <a:gd name="T62" fmla="*/ 6 w 120"/>
                <a:gd name="T63" fmla="*/ 32 h 138"/>
                <a:gd name="T64" fmla="*/ 22 w 120"/>
                <a:gd name="T65" fmla="*/ 10 h 138"/>
                <a:gd name="T66" fmla="*/ 57 w 120"/>
                <a:gd name="T67" fmla="*/ 0 h 1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0"/>
                <a:gd name="T103" fmla="*/ 0 h 138"/>
                <a:gd name="T104" fmla="*/ 120 w 120"/>
                <a:gd name="T105" fmla="*/ 138 h 1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0" h="138">
                  <a:moveTo>
                    <a:pt x="57" y="0"/>
                  </a:moveTo>
                  <a:lnTo>
                    <a:pt x="70" y="1"/>
                  </a:lnTo>
                  <a:lnTo>
                    <a:pt x="83" y="3"/>
                  </a:lnTo>
                  <a:lnTo>
                    <a:pt x="95" y="8"/>
                  </a:lnTo>
                  <a:lnTo>
                    <a:pt x="105" y="16"/>
                  </a:lnTo>
                  <a:lnTo>
                    <a:pt x="112" y="28"/>
                  </a:lnTo>
                  <a:lnTo>
                    <a:pt x="115" y="43"/>
                  </a:lnTo>
                  <a:lnTo>
                    <a:pt x="82" y="43"/>
                  </a:lnTo>
                  <a:lnTo>
                    <a:pt x="82" y="40"/>
                  </a:lnTo>
                  <a:lnTo>
                    <a:pt x="80" y="37"/>
                  </a:lnTo>
                  <a:lnTo>
                    <a:pt x="78" y="33"/>
                  </a:lnTo>
                  <a:lnTo>
                    <a:pt x="75" y="30"/>
                  </a:lnTo>
                  <a:lnTo>
                    <a:pt x="72" y="28"/>
                  </a:lnTo>
                  <a:lnTo>
                    <a:pt x="67" y="26"/>
                  </a:lnTo>
                  <a:lnTo>
                    <a:pt x="58" y="26"/>
                  </a:lnTo>
                  <a:lnTo>
                    <a:pt x="52" y="26"/>
                  </a:lnTo>
                  <a:lnTo>
                    <a:pt x="47" y="28"/>
                  </a:lnTo>
                  <a:lnTo>
                    <a:pt x="43" y="30"/>
                  </a:lnTo>
                  <a:lnTo>
                    <a:pt x="40" y="32"/>
                  </a:lnTo>
                  <a:lnTo>
                    <a:pt x="38" y="33"/>
                  </a:lnTo>
                  <a:lnTo>
                    <a:pt x="38" y="37"/>
                  </a:lnTo>
                  <a:lnTo>
                    <a:pt x="38" y="38"/>
                  </a:lnTo>
                  <a:lnTo>
                    <a:pt x="42" y="45"/>
                  </a:lnTo>
                  <a:lnTo>
                    <a:pt x="48" y="48"/>
                  </a:lnTo>
                  <a:lnTo>
                    <a:pt x="58" y="52"/>
                  </a:lnTo>
                  <a:lnTo>
                    <a:pt x="72" y="53"/>
                  </a:lnTo>
                  <a:lnTo>
                    <a:pt x="85" y="57"/>
                  </a:lnTo>
                  <a:lnTo>
                    <a:pt x="99" y="62"/>
                  </a:lnTo>
                  <a:lnTo>
                    <a:pt x="109" y="69"/>
                  </a:lnTo>
                  <a:lnTo>
                    <a:pt x="117" y="79"/>
                  </a:lnTo>
                  <a:lnTo>
                    <a:pt x="120" y="92"/>
                  </a:lnTo>
                  <a:lnTo>
                    <a:pt x="117" y="109"/>
                  </a:lnTo>
                  <a:lnTo>
                    <a:pt x="109" y="121"/>
                  </a:lnTo>
                  <a:lnTo>
                    <a:pt x="99" y="129"/>
                  </a:lnTo>
                  <a:lnTo>
                    <a:pt x="87" y="134"/>
                  </a:lnTo>
                  <a:lnTo>
                    <a:pt x="73" y="138"/>
                  </a:lnTo>
                  <a:lnTo>
                    <a:pt x="62" y="138"/>
                  </a:lnTo>
                  <a:lnTo>
                    <a:pt x="45" y="136"/>
                  </a:lnTo>
                  <a:lnTo>
                    <a:pt x="28" y="132"/>
                  </a:lnTo>
                  <a:lnTo>
                    <a:pt x="13" y="124"/>
                  </a:lnTo>
                  <a:lnTo>
                    <a:pt x="3" y="111"/>
                  </a:lnTo>
                  <a:lnTo>
                    <a:pt x="0" y="92"/>
                  </a:lnTo>
                  <a:lnTo>
                    <a:pt x="35" y="92"/>
                  </a:lnTo>
                  <a:lnTo>
                    <a:pt x="37" y="101"/>
                  </a:lnTo>
                  <a:lnTo>
                    <a:pt x="42" y="106"/>
                  </a:lnTo>
                  <a:lnTo>
                    <a:pt x="50" y="111"/>
                  </a:lnTo>
                  <a:lnTo>
                    <a:pt x="63" y="112"/>
                  </a:lnTo>
                  <a:lnTo>
                    <a:pt x="70" y="111"/>
                  </a:lnTo>
                  <a:lnTo>
                    <a:pt x="75" y="111"/>
                  </a:lnTo>
                  <a:lnTo>
                    <a:pt x="80" y="107"/>
                  </a:lnTo>
                  <a:lnTo>
                    <a:pt x="82" y="106"/>
                  </a:lnTo>
                  <a:lnTo>
                    <a:pt x="83" y="104"/>
                  </a:lnTo>
                  <a:lnTo>
                    <a:pt x="85" y="101"/>
                  </a:lnTo>
                  <a:lnTo>
                    <a:pt x="85" y="99"/>
                  </a:lnTo>
                  <a:lnTo>
                    <a:pt x="82" y="92"/>
                  </a:lnTo>
                  <a:lnTo>
                    <a:pt x="75" y="89"/>
                  </a:lnTo>
                  <a:lnTo>
                    <a:pt x="65" y="85"/>
                  </a:lnTo>
                  <a:lnTo>
                    <a:pt x="52" y="82"/>
                  </a:lnTo>
                  <a:lnTo>
                    <a:pt x="38" y="80"/>
                  </a:lnTo>
                  <a:lnTo>
                    <a:pt x="25" y="75"/>
                  </a:lnTo>
                  <a:lnTo>
                    <a:pt x="15" y="69"/>
                  </a:lnTo>
                  <a:lnTo>
                    <a:pt x="6" y="58"/>
                  </a:lnTo>
                  <a:lnTo>
                    <a:pt x="5" y="43"/>
                  </a:lnTo>
                  <a:lnTo>
                    <a:pt x="6" y="32"/>
                  </a:lnTo>
                  <a:lnTo>
                    <a:pt x="11" y="20"/>
                  </a:lnTo>
                  <a:lnTo>
                    <a:pt x="22" y="10"/>
                  </a:lnTo>
                  <a:lnTo>
                    <a:pt x="37" y="3"/>
                  </a:lnTo>
                  <a:lnTo>
                    <a:pt x="57" y="0"/>
                  </a:lnTo>
                  <a:close/>
                </a:path>
              </a:pathLst>
            </a:custGeom>
            <a:solidFill>
              <a:srgbClr val="000000"/>
            </a:solidFill>
            <a:ln w="0">
              <a:noFill/>
              <a:prstDash val="solid"/>
              <a:round/>
              <a:headEnd/>
              <a:tailEnd/>
            </a:ln>
          </p:spPr>
          <p:txBody>
            <a:bodyPr/>
            <a:lstStyle/>
            <a:p>
              <a:endParaRPr lang="ja-JP" altLang="en-US"/>
            </a:p>
          </p:txBody>
        </p:sp>
        <p:sp>
          <p:nvSpPr>
            <p:cNvPr id="108" name="Freeform 183"/>
            <p:cNvSpPr>
              <a:spLocks/>
            </p:cNvSpPr>
            <p:nvPr/>
          </p:nvSpPr>
          <p:spPr bwMode="auto">
            <a:xfrm>
              <a:off x="3315" y="2749"/>
              <a:ext cx="144" cy="187"/>
            </a:xfrm>
            <a:custGeom>
              <a:avLst/>
              <a:gdLst>
                <a:gd name="T0" fmla="*/ 94 w 144"/>
                <a:gd name="T1" fmla="*/ 4 h 187"/>
                <a:gd name="T2" fmla="*/ 124 w 144"/>
                <a:gd name="T3" fmla="*/ 22 h 187"/>
                <a:gd name="T4" fmla="*/ 138 w 144"/>
                <a:gd name="T5" fmla="*/ 46 h 187"/>
                <a:gd name="T6" fmla="*/ 102 w 144"/>
                <a:gd name="T7" fmla="*/ 58 h 187"/>
                <a:gd name="T8" fmla="*/ 99 w 144"/>
                <a:gd name="T9" fmla="*/ 46 h 187"/>
                <a:gd name="T10" fmla="*/ 82 w 144"/>
                <a:gd name="T11" fmla="*/ 34 h 187"/>
                <a:gd name="T12" fmla="*/ 57 w 144"/>
                <a:gd name="T13" fmla="*/ 32 h 187"/>
                <a:gd name="T14" fmla="*/ 39 w 144"/>
                <a:gd name="T15" fmla="*/ 42 h 187"/>
                <a:gd name="T16" fmla="*/ 37 w 144"/>
                <a:gd name="T17" fmla="*/ 58 h 187"/>
                <a:gd name="T18" fmla="*/ 42 w 144"/>
                <a:gd name="T19" fmla="*/ 66 h 187"/>
                <a:gd name="T20" fmla="*/ 49 w 144"/>
                <a:gd name="T21" fmla="*/ 69 h 187"/>
                <a:gd name="T22" fmla="*/ 56 w 144"/>
                <a:gd name="T23" fmla="*/ 71 h 187"/>
                <a:gd name="T24" fmla="*/ 113 w 144"/>
                <a:gd name="T25" fmla="*/ 86 h 187"/>
                <a:gd name="T26" fmla="*/ 134 w 144"/>
                <a:gd name="T27" fmla="*/ 101 h 187"/>
                <a:gd name="T28" fmla="*/ 144 w 144"/>
                <a:gd name="T29" fmla="*/ 130 h 187"/>
                <a:gd name="T30" fmla="*/ 133 w 144"/>
                <a:gd name="T31" fmla="*/ 164 h 187"/>
                <a:gd name="T32" fmla="*/ 109 w 144"/>
                <a:gd name="T33" fmla="*/ 180 h 187"/>
                <a:gd name="T34" fmla="*/ 84 w 144"/>
                <a:gd name="T35" fmla="*/ 187 h 187"/>
                <a:gd name="T36" fmla="*/ 51 w 144"/>
                <a:gd name="T37" fmla="*/ 186 h 187"/>
                <a:gd name="T38" fmla="*/ 19 w 144"/>
                <a:gd name="T39" fmla="*/ 170 h 187"/>
                <a:gd name="T40" fmla="*/ 4 w 144"/>
                <a:gd name="T41" fmla="*/ 149 h 187"/>
                <a:gd name="T42" fmla="*/ 0 w 144"/>
                <a:gd name="T43" fmla="*/ 128 h 187"/>
                <a:gd name="T44" fmla="*/ 35 w 144"/>
                <a:gd name="T45" fmla="*/ 135 h 187"/>
                <a:gd name="T46" fmla="*/ 46 w 144"/>
                <a:gd name="T47" fmla="*/ 150 h 187"/>
                <a:gd name="T48" fmla="*/ 72 w 144"/>
                <a:gd name="T49" fmla="*/ 157 h 187"/>
                <a:gd name="T50" fmla="*/ 97 w 144"/>
                <a:gd name="T51" fmla="*/ 152 h 187"/>
                <a:gd name="T52" fmla="*/ 109 w 144"/>
                <a:gd name="T53" fmla="*/ 133 h 187"/>
                <a:gd name="T54" fmla="*/ 99 w 144"/>
                <a:gd name="T55" fmla="*/ 120 h 187"/>
                <a:gd name="T56" fmla="*/ 77 w 144"/>
                <a:gd name="T57" fmla="*/ 111 h 187"/>
                <a:gd name="T58" fmla="*/ 44 w 144"/>
                <a:gd name="T59" fmla="*/ 105 h 187"/>
                <a:gd name="T60" fmla="*/ 19 w 144"/>
                <a:gd name="T61" fmla="*/ 93 h 187"/>
                <a:gd name="T62" fmla="*/ 4 w 144"/>
                <a:gd name="T63" fmla="*/ 73 h 187"/>
                <a:gd name="T64" fmla="*/ 4 w 144"/>
                <a:gd name="T65" fmla="*/ 46 h 187"/>
                <a:gd name="T66" fmla="*/ 10 w 144"/>
                <a:gd name="T67" fmla="*/ 26 h 187"/>
                <a:gd name="T68" fmla="*/ 32 w 144"/>
                <a:gd name="T69" fmla="*/ 9 h 187"/>
                <a:gd name="T70" fmla="*/ 71 w 144"/>
                <a:gd name="T71" fmla="*/ 0 h 18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4"/>
                <a:gd name="T109" fmla="*/ 0 h 187"/>
                <a:gd name="T110" fmla="*/ 144 w 144"/>
                <a:gd name="T111" fmla="*/ 187 h 187"/>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4" h="187">
                  <a:moveTo>
                    <a:pt x="71" y="0"/>
                  </a:moveTo>
                  <a:lnTo>
                    <a:pt x="94" y="4"/>
                  </a:lnTo>
                  <a:lnTo>
                    <a:pt x="111" y="11"/>
                  </a:lnTo>
                  <a:lnTo>
                    <a:pt x="124" y="22"/>
                  </a:lnTo>
                  <a:lnTo>
                    <a:pt x="133" y="34"/>
                  </a:lnTo>
                  <a:lnTo>
                    <a:pt x="138" y="46"/>
                  </a:lnTo>
                  <a:lnTo>
                    <a:pt x="138" y="58"/>
                  </a:lnTo>
                  <a:lnTo>
                    <a:pt x="102" y="58"/>
                  </a:lnTo>
                  <a:lnTo>
                    <a:pt x="102" y="53"/>
                  </a:lnTo>
                  <a:lnTo>
                    <a:pt x="99" y="46"/>
                  </a:lnTo>
                  <a:lnTo>
                    <a:pt x="94" y="39"/>
                  </a:lnTo>
                  <a:lnTo>
                    <a:pt x="82" y="34"/>
                  </a:lnTo>
                  <a:lnTo>
                    <a:pt x="67" y="32"/>
                  </a:lnTo>
                  <a:lnTo>
                    <a:pt x="57" y="32"/>
                  </a:lnTo>
                  <a:lnTo>
                    <a:pt x="47" y="36"/>
                  </a:lnTo>
                  <a:lnTo>
                    <a:pt x="39" y="42"/>
                  </a:lnTo>
                  <a:lnTo>
                    <a:pt x="37" y="53"/>
                  </a:lnTo>
                  <a:lnTo>
                    <a:pt x="37" y="58"/>
                  </a:lnTo>
                  <a:lnTo>
                    <a:pt x="39" y="63"/>
                  </a:lnTo>
                  <a:lnTo>
                    <a:pt x="42" y="66"/>
                  </a:lnTo>
                  <a:lnTo>
                    <a:pt x="46" y="68"/>
                  </a:lnTo>
                  <a:lnTo>
                    <a:pt x="49" y="69"/>
                  </a:lnTo>
                  <a:lnTo>
                    <a:pt x="52" y="71"/>
                  </a:lnTo>
                  <a:lnTo>
                    <a:pt x="56" y="71"/>
                  </a:lnTo>
                  <a:lnTo>
                    <a:pt x="97" y="81"/>
                  </a:lnTo>
                  <a:lnTo>
                    <a:pt x="113" y="86"/>
                  </a:lnTo>
                  <a:lnTo>
                    <a:pt x="124" y="91"/>
                  </a:lnTo>
                  <a:lnTo>
                    <a:pt x="134" y="101"/>
                  </a:lnTo>
                  <a:lnTo>
                    <a:pt x="141" y="113"/>
                  </a:lnTo>
                  <a:lnTo>
                    <a:pt x="144" y="130"/>
                  </a:lnTo>
                  <a:lnTo>
                    <a:pt x="141" y="149"/>
                  </a:lnTo>
                  <a:lnTo>
                    <a:pt x="133" y="164"/>
                  </a:lnTo>
                  <a:lnTo>
                    <a:pt x="121" y="174"/>
                  </a:lnTo>
                  <a:lnTo>
                    <a:pt x="109" y="180"/>
                  </a:lnTo>
                  <a:lnTo>
                    <a:pt x="96" y="186"/>
                  </a:lnTo>
                  <a:lnTo>
                    <a:pt x="84" y="187"/>
                  </a:lnTo>
                  <a:lnTo>
                    <a:pt x="74" y="187"/>
                  </a:lnTo>
                  <a:lnTo>
                    <a:pt x="51" y="186"/>
                  </a:lnTo>
                  <a:lnTo>
                    <a:pt x="32" y="179"/>
                  </a:lnTo>
                  <a:lnTo>
                    <a:pt x="19" y="170"/>
                  </a:lnTo>
                  <a:lnTo>
                    <a:pt x="9" y="160"/>
                  </a:lnTo>
                  <a:lnTo>
                    <a:pt x="4" y="149"/>
                  </a:lnTo>
                  <a:lnTo>
                    <a:pt x="0" y="138"/>
                  </a:lnTo>
                  <a:lnTo>
                    <a:pt x="0" y="128"/>
                  </a:lnTo>
                  <a:lnTo>
                    <a:pt x="35" y="128"/>
                  </a:lnTo>
                  <a:lnTo>
                    <a:pt x="35" y="135"/>
                  </a:lnTo>
                  <a:lnTo>
                    <a:pt x="39" y="142"/>
                  </a:lnTo>
                  <a:lnTo>
                    <a:pt x="46" y="150"/>
                  </a:lnTo>
                  <a:lnTo>
                    <a:pt x="56" y="155"/>
                  </a:lnTo>
                  <a:lnTo>
                    <a:pt x="72" y="157"/>
                  </a:lnTo>
                  <a:lnTo>
                    <a:pt x="86" y="155"/>
                  </a:lnTo>
                  <a:lnTo>
                    <a:pt x="97" y="152"/>
                  </a:lnTo>
                  <a:lnTo>
                    <a:pt x="106" y="145"/>
                  </a:lnTo>
                  <a:lnTo>
                    <a:pt x="109" y="133"/>
                  </a:lnTo>
                  <a:lnTo>
                    <a:pt x="106" y="125"/>
                  </a:lnTo>
                  <a:lnTo>
                    <a:pt x="99" y="120"/>
                  </a:lnTo>
                  <a:lnTo>
                    <a:pt x="89" y="115"/>
                  </a:lnTo>
                  <a:lnTo>
                    <a:pt x="77" y="111"/>
                  </a:lnTo>
                  <a:lnTo>
                    <a:pt x="59" y="108"/>
                  </a:lnTo>
                  <a:lnTo>
                    <a:pt x="44" y="105"/>
                  </a:lnTo>
                  <a:lnTo>
                    <a:pt x="30" y="100"/>
                  </a:lnTo>
                  <a:lnTo>
                    <a:pt x="19" y="93"/>
                  </a:lnTo>
                  <a:lnTo>
                    <a:pt x="10" y="85"/>
                  </a:lnTo>
                  <a:lnTo>
                    <a:pt x="4" y="73"/>
                  </a:lnTo>
                  <a:lnTo>
                    <a:pt x="2" y="56"/>
                  </a:lnTo>
                  <a:lnTo>
                    <a:pt x="4" y="46"/>
                  </a:lnTo>
                  <a:lnTo>
                    <a:pt x="5" y="36"/>
                  </a:lnTo>
                  <a:lnTo>
                    <a:pt x="10" y="26"/>
                  </a:lnTo>
                  <a:lnTo>
                    <a:pt x="19" y="16"/>
                  </a:lnTo>
                  <a:lnTo>
                    <a:pt x="32" y="9"/>
                  </a:lnTo>
                  <a:lnTo>
                    <a:pt x="49" y="4"/>
                  </a:lnTo>
                  <a:lnTo>
                    <a:pt x="71" y="0"/>
                  </a:lnTo>
                  <a:close/>
                </a:path>
              </a:pathLst>
            </a:custGeom>
            <a:solidFill>
              <a:srgbClr val="000000"/>
            </a:solidFill>
            <a:ln w="0">
              <a:noFill/>
              <a:prstDash val="solid"/>
              <a:round/>
              <a:headEnd/>
              <a:tailEnd/>
            </a:ln>
          </p:spPr>
          <p:txBody>
            <a:bodyPr/>
            <a:lstStyle/>
            <a:p>
              <a:endParaRPr lang="ja-JP" altLang="en-US"/>
            </a:p>
          </p:txBody>
        </p:sp>
        <p:sp>
          <p:nvSpPr>
            <p:cNvPr id="109" name="Freeform 184"/>
            <p:cNvSpPr>
              <a:spLocks/>
            </p:cNvSpPr>
            <p:nvPr/>
          </p:nvSpPr>
          <p:spPr bwMode="auto">
            <a:xfrm>
              <a:off x="3468" y="2797"/>
              <a:ext cx="119" cy="138"/>
            </a:xfrm>
            <a:custGeom>
              <a:avLst/>
              <a:gdLst>
                <a:gd name="T0" fmla="*/ 62 w 119"/>
                <a:gd name="T1" fmla="*/ 0 h 138"/>
                <a:gd name="T2" fmla="*/ 72 w 119"/>
                <a:gd name="T3" fmla="*/ 1 h 138"/>
                <a:gd name="T4" fmla="*/ 85 w 119"/>
                <a:gd name="T5" fmla="*/ 5 h 138"/>
                <a:gd name="T6" fmla="*/ 97 w 119"/>
                <a:gd name="T7" fmla="*/ 10 h 138"/>
                <a:gd name="T8" fmla="*/ 107 w 119"/>
                <a:gd name="T9" fmla="*/ 20 h 138"/>
                <a:gd name="T10" fmla="*/ 115 w 119"/>
                <a:gd name="T11" fmla="*/ 33 h 138"/>
                <a:gd name="T12" fmla="*/ 119 w 119"/>
                <a:gd name="T13" fmla="*/ 50 h 138"/>
                <a:gd name="T14" fmla="*/ 83 w 119"/>
                <a:gd name="T15" fmla="*/ 50 h 138"/>
                <a:gd name="T16" fmla="*/ 83 w 119"/>
                <a:gd name="T17" fmla="*/ 45 h 138"/>
                <a:gd name="T18" fmla="*/ 82 w 119"/>
                <a:gd name="T19" fmla="*/ 42 h 138"/>
                <a:gd name="T20" fmla="*/ 80 w 119"/>
                <a:gd name="T21" fmla="*/ 38 h 138"/>
                <a:gd name="T22" fmla="*/ 77 w 119"/>
                <a:gd name="T23" fmla="*/ 35 h 138"/>
                <a:gd name="T24" fmla="*/ 73 w 119"/>
                <a:gd name="T25" fmla="*/ 32 h 138"/>
                <a:gd name="T26" fmla="*/ 68 w 119"/>
                <a:gd name="T27" fmla="*/ 30 h 138"/>
                <a:gd name="T28" fmla="*/ 63 w 119"/>
                <a:gd name="T29" fmla="*/ 30 h 138"/>
                <a:gd name="T30" fmla="*/ 62 w 119"/>
                <a:gd name="T31" fmla="*/ 30 h 138"/>
                <a:gd name="T32" fmla="*/ 50 w 119"/>
                <a:gd name="T33" fmla="*/ 32 h 138"/>
                <a:gd name="T34" fmla="*/ 43 w 119"/>
                <a:gd name="T35" fmla="*/ 38 h 138"/>
                <a:gd name="T36" fmla="*/ 38 w 119"/>
                <a:gd name="T37" fmla="*/ 47 h 138"/>
                <a:gd name="T38" fmla="*/ 35 w 119"/>
                <a:gd name="T39" fmla="*/ 57 h 138"/>
                <a:gd name="T40" fmla="*/ 35 w 119"/>
                <a:gd name="T41" fmla="*/ 67 h 138"/>
                <a:gd name="T42" fmla="*/ 35 w 119"/>
                <a:gd name="T43" fmla="*/ 77 h 138"/>
                <a:gd name="T44" fmla="*/ 37 w 119"/>
                <a:gd name="T45" fmla="*/ 89 h 138"/>
                <a:gd name="T46" fmla="*/ 40 w 119"/>
                <a:gd name="T47" fmla="*/ 99 h 138"/>
                <a:gd name="T48" fmla="*/ 48 w 119"/>
                <a:gd name="T49" fmla="*/ 107 h 138"/>
                <a:gd name="T50" fmla="*/ 60 w 119"/>
                <a:gd name="T51" fmla="*/ 109 h 138"/>
                <a:gd name="T52" fmla="*/ 67 w 119"/>
                <a:gd name="T53" fmla="*/ 109 h 138"/>
                <a:gd name="T54" fmla="*/ 72 w 119"/>
                <a:gd name="T55" fmla="*/ 107 h 138"/>
                <a:gd name="T56" fmla="*/ 75 w 119"/>
                <a:gd name="T57" fmla="*/ 104 h 138"/>
                <a:gd name="T58" fmla="*/ 78 w 119"/>
                <a:gd name="T59" fmla="*/ 101 h 138"/>
                <a:gd name="T60" fmla="*/ 82 w 119"/>
                <a:gd name="T61" fmla="*/ 97 h 138"/>
                <a:gd name="T62" fmla="*/ 83 w 119"/>
                <a:gd name="T63" fmla="*/ 92 h 138"/>
                <a:gd name="T64" fmla="*/ 83 w 119"/>
                <a:gd name="T65" fmla="*/ 89 h 138"/>
                <a:gd name="T66" fmla="*/ 83 w 119"/>
                <a:gd name="T67" fmla="*/ 87 h 138"/>
                <a:gd name="T68" fmla="*/ 119 w 119"/>
                <a:gd name="T69" fmla="*/ 87 h 138"/>
                <a:gd name="T70" fmla="*/ 117 w 119"/>
                <a:gd name="T71" fmla="*/ 95 h 138"/>
                <a:gd name="T72" fmla="*/ 114 w 119"/>
                <a:gd name="T73" fmla="*/ 106 h 138"/>
                <a:gd name="T74" fmla="*/ 107 w 119"/>
                <a:gd name="T75" fmla="*/ 117 h 138"/>
                <a:gd name="T76" fmla="*/ 95 w 119"/>
                <a:gd name="T77" fmla="*/ 127 h 138"/>
                <a:gd name="T78" fmla="*/ 80 w 119"/>
                <a:gd name="T79" fmla="*/ 136 h 138"/>
                <a:gd name="T80" fmla="*/ 58 w 119"/>
                <a:gd name="T81" fmla="*/ 138 h 138"/>
                <a:gd name="T82" fmla="*/ 38 w 119"/>
                <a:gd name="T83" fmla="*/ 134 h 138"/>
                <a:gd name="T84" fmla="*/ 21 w 119"/>
                <a:gd name="T85" fmla="*/ 127 h 138"/>
                <a:gd name="T86" fmla="*/ 11 w 119"/>
                <a:gd name="T87" fmla="*/ 116 h 138"/>
                <a:gd name="T88" fmla="*/ 3 w 119"/>
                <a:gd name="T89" fmla="*/ 102 h 138"/>
                <a:gd name="T90" fmla="*/ 0 w 119"/>
                <a:gd name="T91" fmla="*/ 87 h 138"/>
                <a:gd name="T92" fmla="*/ 0 w 119"/>
                <a:gd name="T93" fmla="*/ 72 h 138"/>
                <a:gd name="T94" fmla="*/ 0 w 119"/>
                <a:gd name="T95" fmla="*/ 53 h 138"/>
                <a:gd name="T96" fmla="*/ 5 w 119"/>
                <a:gd name="T97" fmla="*/ 35 h 138"/>
                <a:gd name="T98" fmla="*/ 13 w 119"/>
                <a:gd name="T99" fmla="*/ 20 h 138"/>
                <a:gd name="T100" fmla="*/ 25 w 119"/>
                <a:gd name="T101" fmla="*/ 10 h 138"/>
                <a:gd name="T102" fmla="*/ 42 w 119"/>
                <a:gd name="T103" fmla="*/ 3 h 138"/>
                <a:gd name="T104" fmla="*/ 62 w 119"/>
                <a:gd name="T105" fmla="*/ 0 h 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9"/>
                <a:gd name="T160" fmla="*/ 0 h 138"/>
                <a:gd name="T161" fmla="*/ 119 w 119"/>
                <a:gd name="T162" fmla="*/ 138 h 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9" h="138">
                  <a:moveTo>
                    <a:pt x="62" y="0"/>
                  </a:moveTo>
                  <a:lnTo>
                    <a:pt x="72" y="1"/>
                  </a:lnTo>
                  <a:lnTo>
                    <a:pt x="85" y="5"/>
                  </a:lnTo>
                  <a:lnTo>
                    <a:pt x="97" y="10"/>
                  </a:lnTo>
                  <a:lnTo>
                    <a:pt x="107" y="20"/>
                  </a:lnTo>
                  <a:lnTo>
                    <a:pt x="115" y="33"/>
                  </a:lnTo>
                  <a:lnTo>
                    <a:pt x="119" y="50"/>
                  </a:lnTo>
                  <a:lnTo>
                    <a:pt x="83" y="50"/>
                  </a:lnTo>
                  <a:lnTo>
                    <a:pt x="83" y="45"/>
                  </a:lnTo>
                  <a:lnTo>
                    <a:pt x="82" y="42"/>
                  </a:lnTo>
                  <a:lnTo>
                    <a:pt x="80" y="38"/>
                  </a:lnTo>
                  <a:lnTo>
                    <a:pt x="77" y="35"/>
                  </a:lnTo>
                  <a:lnTo>
                    <a:pt x="73" y="32"/>
                  </a:lnTo>
                  <a:lnTo>
                    <a:pt x="68" y="30"/>
                  </a:lnTo>
                  <a:lnTo>
                    <a:pt x="63" y="30"/>
                  </a:lnTo>
                  <a:lnTo>
                    <a:pt x="62" y="30"/>
                  </a:lnTo>
                  <a:lnTo>
                    <a:pt x="50" y="32"/>
                  </a:lnTo>
                  <a:lnTo>
                    <a:pt x="43" y="38"/>
                  </a:lnTo>
                  <a:lnTo>
                    <a:pt x="38" y="47"/>
                  </a:lnTo>
                  <a:lnTo>
                    <a:pt x="35" y="57"/>
                  </a:lnTo>
                  <a:lnTo>
                    <a:pt x="35" y="67"/>
                  </a:lnTo>
                  <a:lnTo>
                    <a:pt x="35" y="77"/>
                  </a:lnTo>
                  <a:lnTo>
                    <a:pt x="37" y="89"/>
                  </a:lnTo>
                  <a:lnTo>
                    <a:pt x="40" y="99"/>
                  </a:lnTo>
                  <a:lnTo>
                    <a:pt x="48" y="107"/>
                  </a:lnTo>
                  <a:lnTo>
                    <a:pt x="60" y="109"/>
                  </a:lnTo>
                  <a:lnTo>
                    <a:pt x="67" y="109"/>
                  </a:lnTo>
                  <a:lnTo>
                    <a:pt x="72" y="107"/>
                  </a:lnTo>
                  <a:lnTo>
                    <a:pt x="75" y="104"/>
                  </a:lnTo>
                  <a:lnTo>
                    <a:pt x="78" y="101"/>
                  </a:lnTo>
                  <a:lnTo>
                    <a:pt x="82" y="97"/>
                  </a:lnTo>
                  <a:lnTo>
                    <a:pt x="83" y="92"/>
                  </a:lnTo>
                  <a:lnTo>
                    <a:pt x="83" y="89"/>
                  </a:lnTo>
                  <a:lnTo>
                    <a:pt x="83" y="87"/>
                  </a:lnTo>
                  <a:lnTo>
                    <a:pt x="119" y="87"/>
                  </a:lnTo>
                  <a:lnTo>
                    <a:pt x="117" y="95"/>
                  </a:lnTo>
                  <a:lnTo>
                    <a:pt x="114" y="106"/>
                  </a:lnTo>
                  <a:lnTo>
                    <a:pt x="107" y="117"/>
                  </a:lnTo>
                  <a:lnTo>
                    <a:pt x="95" y="127"/>
                  </a:lnTo>
                  <a:lnTo>
                    <a:pt x="80" y="136"/>
                  </a:lnTo>
                  <a:lnTo>
                    <a:pt x="58" y="138"/>
                  </a:lnTo>
                  <a:lnTo>
                    <a:pt x="38" y="134"/>
                  </a:lnTo>
                  <a:lnTo>
                    <a:pt x="21" y="127"/>
                  </a:lnTo>
                  <a:lnTo>
                    <a:pt x="11" y="116"/>
                  </a:lnTo>
                  <a:lnTo>
                    <a:pt x="3" y="102"/>
                  </a:lnTo>
                  <a:lnTo>
                    <a:pt x="0" y="87"/>
                  </a:lnTo>
                  <a:lnTo>
                    <a:pt x="0" y="72"/>
                  </a:lnTo>
                  <a:lnTo>
                    <a:pt x="0" y="53"/>
                  </a:lnTo>
                  <a:lnTo>
                    <a:pt x="5" y="35"/>
                  </a:lnTo>
                  <a:lnTo>
                    <a:pt x="13" y="20"/>
                  </a:lnTo>
                  <a:lnTo>
                    <a:pt x="25" y="10"/>
                  </a:lnTo>
                  <a:lnTo>
                    <a:pt x="42" y="3"/>
                  </a:lnTo>
                  <a:lnTo>
                    <a:pt x="62" y="0"/>
                  </a:lnTo>
                  <a:close/>
                </a:path>
              </a:pathLst>
            </a:custGeom>
            <a:solidFill>
              <a:srgbClr val="000000"/>
            </a:solidFill>
            <a:ln w="0">
              <a:noFill/>
              <a:prstDash val="solid"/>
              <a:round/>
              <a:headEnd/>
              <a:tailEnd/>
            </a:ln>
          </p:spPr>
          <p:txBody>
            <a:bodyPr/>
            <a:lstStyle/>
            <a:p>
              <a:endParaRPr lang="ja-JP" altLang="en-US"/>
            </a:p>
          </p:txBody>
        </p:sp>
        <p:sp>
          <p:nvSpPr>
            <p:cNvPr id="110" name="Freeform 185"/>
            <p:cNvSpPr>
              <a:spLocks noEditPoints="1"/>
            </p:cNvSpPr>
            <p:nvPr/>
          </p:nvSpPr>
          <p:spPr bwMode="auto">
            <a:xfrm>
              <a:off x="3603" y="2753"/>
              <a:ext cx="34" cy="178"/>
            </a:xfrm>
            <a:custGeom>
              <a:avLst/>
              <a:gdLst>
                <a:gd name="T0" fmla="*/ 0 w 34"/>
                <a:gd name="T1" fmla="*/ 47 h 178"/>
                <a:gd name="T2" fmla="*/ 34 w 34"/>
                <a:gd name="T3" fmla="*/ 47 h 178"/>
                <a:gd name="T4" fmla="*/ 34 w 34"/>
                <a:gd name="T5" fmla="*/ 178 h 178"/>
                <a:gd name="T6" fmla="*/ 0 w 34"/>
                <a:gd name="T7" fmla="*/ 178 h 178"/>
                <a:gd name="T8" fmla="*/ 0 w 34"/>
                <a:gd name="T9" fmla="*/ 47 h 178"/>
                <a:gd name="T10" fmla="*/ 0 w 34"/>
                <a:gd name="T11" fmla="*/ 0 h 178"/>
                <a:gd name="T12" fmla="*/ 34 w 34"/>
                <a:gd name="T13" fmla="*/ 0 h 178"/>
                <a:gd name="T14" fmla="*/ 34 w 34"/>
                <a:gd name="T15" fmla="*/ 32 h 178"/>
                <a:gd name="T16" fmla="*/ 0 w 34"/>
                <a:gd name="T17" fmla="*/ 32 h 178"/>
                <a:gd name="T18" fmla="*/ 0 w 34"/>
                <a:gd name="T19" fmla="*/ 0 h 1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4"/>
                <a:gd name="T31" fmla="*/ 0 h 178"/>
                <a:gd name="T32" fmla="*/ 34 w 34"/>
                <a:gd name="T33" fmla="*/ 178 h 17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4" h="178">
                  <a:moveTo>
                    <a:pt x="0" y="47"/>
                  </a:moveTo>
                  <a:lnTo>
                    <a:pt x="34" y="47"/>
                  </a:lnTo>
                  <a:lnTo>
                    <a:pt x="34" y="178"/>
                  </a:lnTo>
                  <a:lnTo>
                    <a:pt x="0" y="178"/>
                  </a:lnTo>
                  <a:lnTo>
                    <a:pt x="0" y="47"/>
                  </a:lnTo>
                  <a:close/>
                  <a:moveTo>
                    <a:pt x="0" y="0"/>
                  </a:moveTo>
                  <a:lnTo>
                    <a:pt x="34" y="0"/>
                  </a:lnTo>
                  <a:lnTo>
                    <a:pt x="34" y="32"/>
                  </a:lnTo>
                  <a:lnTo>
                    <a:pt x="0" y="32"/>
                  </a:lnTo>
                  <a:lnTo>
                    <a:pt x="0" y="0"/>
                  </a:lnTo>
                  <a:close/>
                </a:path>
              </a:pathLst>
            </a:custGeom>
            <a:solidFill>
              <a:srgbClr val="000000"/>
            </a:solidFill>
            <a:ln w="0">
              <a:noFill/>
              <a:prstDash val="solid"/>
              <a:round/>
              <a:headEnd/>
              <a:tailEnd/>
            </a:ln>
          </p:spPr>
          <p:txBody>
            <a:bodyPr/>
            <a:lstStyle/>
            <a:p>
              <a:endParaRPr lang="ja-JP" altLang="en-US"/>
            </a:p>
          </p:txBody>
        </p:sp>
        <p:sp>
          <p:nvSpPr>
            <p:cNvPr id="111" name="Freeform 186"/>
            <p:cNvSpPr>
              <a:spLocks noEditPoints="1"/>
            </p:cNvSpPr>
            <p:nvPr/>
          </p:nvSpPr>
          <p:spPr bwMode="auto">
            <a:xfrm>
              <a:off x="3652" y="2797"/>
              <a:ext cx="124" cy="138"/>
            </a:xfrm>
            <a:custGeom>
              <a:avLst/>
              <a:gdLst>
                <a:gd name="T0" fmla="*/ 62 w 124"/>
                <a:gd name="T1" fmla="*/ 28 h 138"/>
                <a:gd name="T2" fmla="*/ 49 w 124"/>
                <a:gd name="T3" fmla="*/ 32 h 138"/>
                <a:gd name="T4" fmla="*/ 40 w 124"/>
                <a:gd name="T5" fmla="*/ 42 h 138"/>
                <a:gd name="T6" fmla="*/ 35 w 124"/>
                <a:gd name="T7" fmla="*/ 57 h 138"/>
                <a:gd name="T8" fmla="*/ 89 w 124"/>
                <a:gd name="T9" fmla="*/ 57 h 138"/>
                <a:gd name="T10" fmla="*/ 85 w 124"/>
                <a:gd name="T11" fmla="*/ 43 h 138"/>
                <a:gd name="T12" fmla="*/ 79 w 124"/>
                <a:gd name="T13" fmla="*/ 35 h 138"/>
                <a:gd name="T14" fmla="*/ 70 w 124"/>
                <a:gd name="T15" fmla="*/ 30 h 138"/>
                <a:gd name="T16" fmla="*/ 62 w 124"/>
                <a:gd name="T17" fmla="*/ 28 h 138"/>
                <a:gd name="T18" fmla="*/ 64 w 124"/>
                <a:gd name="T19" fmla="*/ 0 h 138"/>
                <a:gd name="T20" fmla="*/ 74 w 124"/>
                <a:gd name="T21" fmla="*/ 1 h 138"/>
                <a:gd name="T22" fmla="*/ 87 w 124"/>
                <a:gd name="T23" fmla="*/ 5 h 138"/>
                <a:gd name="T24" fmla="*/ 97 w 124"/>
                <a:gd name="T25" fmla="*/ 10 h 138"/>
                <a:gd name="T26" fmla="*/ 109 w 124"/>
                <a:gd name="T27" fmla="*/ 18 h 138"/>
                <a:gd name="T28" fmla="*/ 117 w 124"/>
                <a:gd name="T29" fmla="*/ 32 h 138"/>
                <a:gd name="T30" fmla="*/ 122 w 124"/>
                <a:gd name="T31" fmla="*/ 50 h 138"/>
                <a:gd name="T32" fmla="*/ 124 w 124"/>
                <a:gd name="T33" fmla="*/ 72 h 138"/>
                <a:gd name="T34" fmla="*/ 124 w 124"/>
                <a:gd name="T35" fmla="*/ 79 h 138"/>
                <a:gd name="T36" fmla="*/ 35 w 124"/>
                <a:gd name="T37" fmla="*/ 79 h 138"/>
                <a:gd name="T38" fmla="*/ 35 w 124"/>
                <a:gd name="T39" fmla="*/ 85 h 138"/>
                <a:gd name="T40" fmla="*/ 38 w 124"/>
                <a:gd name="T41" fmla="*/ 94 h 138"/>
                <a:gd name="T42" fmla="*/ 44 w 124"/>
                <a:gd name="T43" fmla="*/ 102 h 138"/>
                <a:gd name="T44" fmla="*/ 52 w 124"/>
                <a:gd name="T45" fmla="*/ 107 h 138"/>
                <a:gd name="T46" fmla="*/ 65 w 124"/>
                <a:gd name="T47" fmla="*/ 111 h 138"/>
                <a:gd name="T48" fmla="*/ 70 w 124"/>
                <a:gd name="T49" fmla="*/ 109 h 138"/>
                <a:gd name="T50" fmla="*/ 77 w 124"/>
                <a:gd name="T51" fmla="*/ 107 h 138"/>
                <a:gd name="T52" fmla="*/ 82 w 124"/>
                <a:gd name="T53" fmla="*/ 106 h 138"/>
                <a:gd name="T54" fmla="*/ 85 w 124"/>
                <a:gd name="T55" fmla="*/ 101 h 138"/>
                <a:gd name="T56" fmla="*/ 87 w 124"/>
                <a:gd name="T57" fmla="*/ 95 h 138"/>
                <a:gd name="T58" fmla="*/ 122 w 124"/>
                <a:gd name="T59" fmla="*/ 95 h 138"/>
                <a:gd name="T60" fmla="*/ 116 w 124"/>
                <a:gd name="T61" fmla="*/ 112 h 138"/>
                <a:gd name="T62" fmla="*/ 105 w 124"/>
                <a:gd name="T63" fmla="*/ 124 h 138"/>
                <a:gd name="T64" fmla="*/ 92 w 124"/>
                <a:gd name="T65" fmla="*/ 132 h 138"/>
                <a:gd name="T66" fmla="*/ 79 w 124"/>
                <a:gd name="T67" fmla="*/ 136 h 138"/>
                <a:gd name="T68" fmla="*/ 65 w 124"/>
                <a:gd name="T69" fmla="*/ 138 h 138"/>
                <a:gd name="T70" fmla="*/ 49 w 124"/>
                <a:gd name="T71" fmla="*/ 136 h 138"/>
                <a:gd name="T72" fmla="*/ 32 w 124"/>
                <a:gd name="T73" fmla="*/ 131 h 138"/>
                <a:gd name="T74" fmla="*/ 20 w 124"/>
                <a:gd name="T75" fmla="*/ 122 h 138"/>
                <a:gd name="T76" fmla="*/ 10 w 124"/>
                <a:gd name="T77" fmla="*/ 109 h 138"/>
                <a:gd name="T78" fmla="*/ 3 w 124"/>
                <a:gd name="T79" fmla="*/ 90 h 138"/>
                <a:gd name="T80" fmla="*/ 0 w 124"/>
                <a:gd name="T81" fmla="*/ 67 h 138"/>
                <a:gd name="T82" fmla="*/ 2 w 124"/>
                <a:gd name="T83" fmla="*/ 58 h 138"/>
                <a:gd name="T84" fmla="*/ 3 w 124"/>
                <a:gd name="T85" fmla="*/ 45 h 138"/>
                <a:gd name="T86" fmla="*/ 7 w 124"/>
                <a:gd name="T87" fmla="*/ 33 h 138"/>
                <a:gd name="T88" fmla="*/ 15 w 124"/>
                <a:gd name="T89" fmla="*/ 21 h 138"/>
                <a:gd name="T90" fmla="*/ 25 w 124"/>
                <a:gd name="T91" fmla="*/ 10 h 138"/>
                <a:gd name="T92" fmla="*/ 42 w 124"/>
                <a:gd name="T93" fmla="*/ 3 h 138"/>
                <a:gd name="T94" fmla="*/ 64 w 124"/>
                <a:gd name="T95" fmla="*/ 0 h 1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4"/>
                <a:gd name="T145" fmla="*/ 0 h 138"/>
                <a:gd name="T146" fmla="*/ 124 w 124"/>
                <a:gd name="T147" fmla="*/ 138 h 1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4" h="138">
                  <a:moveTo>
                    <a:pt x="62" y="28"/>
                  </a:moveTo>
                  <a:lnTo>
                    <a:pt x="49" y="32"/>
                  </a:lnTo>
                  <a:lnTo>
                    <a:pt x="40" y="42"/>
                  </a:lnTo>
                  <a:lnTo>
                    <a:pt x="35" y="57"/>
                  </a:lnTo>
                  <a:lnTo>
                    <a:pt x="89" y="57"/>
                  </a:lnTo>
                  <a:lnTo>
                    <a:pt x="85" y="43"/>
                  </a:lnTo>
                  <a:lnTo>
                    <a:pt x="79" y="35"/>
                  </a:lnTo>
                  <a:lnTo>
                    <a:pt x="70" y="30"/>
                  </a:lnTo>
                  <a:lnTo>
                    <a:pt x="62" y="28"/>
                  </a:lnTo>
                  <a:close/>
                  <a:moveTo>
                    <a:pt x="64" y="0"/>
                  </a:moveTo>
                  <a:lnTo>
                    <a:pt x="74" y="1"/>
                  </a:lnTo>
                  <a:lnTo>
                    <a:pt x="87" y="5"/>
                  </a:lnTo>
                  <a:lnTo>
                    <a:pt x="97" y="10"/>
                  </a:lnTo>
                  <a:lnTo>
                    <a:pt x="109" y="18"/>
                  </a:lnTo>
                  <a:lnTo>
                    <a:pt x="117" y="32"/>
                  </a:lnTo>
                  <a:lnTo>
                    <a:pt x="122" y="50"/>
                  </a:lnTo>
                  <a:lnTo>
                    <a:pt x="124" y="72"/>
                  </a:lnTo>
                  <a:lnTo>
                    <a:pt x="124" y="79"/>
                  </a:lnTo>
                  <a:lnTo>
                    <a:pt x="35" y="79"/>
                  </a:lnTo>
                  <a:lnTo>
                    <a:pt x="35" y="85"/>
                  </a:lnTo>
                  <a:lnTo>
                    <a:pt x="38" y="94"/>
                  </a:lnTo>
                  <a:lnTo>
                    <a:pt x="44" y="102"/>
                  </a:lnTo>
                  <a:lnTo>
                    <a:pt x="52" y="107"/>
                  </a:lnTo>
                  <a:lnTo>
                    <a:pt x="65" y="111"/>
                  </a:lnTo>
                  <a:lnTo>
                    <a:pt x="70" y="109"/>
                  </a:lnTo>
                  <a:lnTo>
                    <a:pt x="77" y="107"/>
                  </a:lnTo>
                  <a:lnTo>
                    <a:pt x="82" y="106"/>
                  </a:lnTo>
                  <a:lnTo>
                    <a:pt x="85" y="101"/>
                  </a:lnTo>
                  <a:lnTo>
                    <a:pt x="87" y="95"/>
                  </a:lnTo>
                  <a:lnTo>
                    <a:pt x="122" y="95"/>
                  </a:lnTo>
                  <a:lnTo>
                    <a:pt x="116" y="112"/>
                  </a:lnTo>
                  <a:lnTo>
                    <a:pt x="105" y="124"/>
                  </a:lnTo>
                  <a:lnTo>
                    <a:pt x="92" y="132"/>
                  </a:lnTo>
                  <a:lnTo>
                    <a:pt x="79" y="136"/>
                  </a:lnTo>
                  <a:lnTo>
                    <a:pt x="65" y="138"/>
                  </a:lnTo>
                  <a:lnTo>
                    <a:pt x="49" y="136"/>
                  </a:lnTo>
                  <a:lnTo>
                    <a:pt x="32" y="131"/>
                  </a:lnTo>
                  <a:lnTo>
                    <a:pt x="20" y="122"/>
                  </a:lnTo>
                  <a:lnTo>
                    <a:pt x="10" y="109"/>
                  </a:lnTo>
                  <a:lnTo>
                    <a:pt x="3" y="90"/>
                  </a:lnTo>
                  <a:lnTo>
                    <a:pt x="0" y="67"/>
                  </a:lnTo>
                  <a:lnTo>
                    <a:pt x="2" y="58"/>
                  </a:lnTo>
                  <a:lnTo>
                    <a:pt x="3" y="45"/>
                  </a:lnTo>
                  <a:lnTo>
                    <a:pt x="7" y="33"/>
                  </a:lnTo>
                  <a:lnTo>
                    <a:pt x="15" y="21"/>
                  </a:lnTo>
                  <a:lnTo>
                    <a:pt x="25" y="10"/>
                  </a:lnTo>
                  <a:lnTo>
                    <a:pt x="42" y="3"/>
                  </a:lnTo>
                  <a:lnTo>
                    <a:pt x="64" y="0"/>
                  </a:lnTo>
                  <a:close/>
                </a:path>
              </a:pathLst>
            </a:custGeom>
            <a:solidFill>
              <a:srgbClr val="000000"/>
            </a:solidFill>
            <a:ln w="0">
              <a:noFill/>
              <a:prstDash val="solid"/>
              <a:round/>
              <a:headEnd/>
              <a:tailEnd/>
            </a:ln>
          </p:spPr>
          <p:txBody>
            <a:bodyPr/>
            <a:lstStyle/>
            <a:p>
              <a:endParaRPr lang="ja-JP" altLang="en-US"/>
            </a:p>
          </p:txBody>
        </p:sp>
        <p:sp>
          <p:nvSpPr>
            <p:cNvPr id="112" name="Freeform 187"/>
            <p:cNvSpPr>
              <a:spLocks/>
            </p:cNvSpPr>
            <p:nvPr/>
          </p:nvSpPr>
          <p:spPr bwMode="auto">
            <a:xfrm>
              <a:off x="3794" y="2797"/>
              <a:ext cx="118" cy="134"/>
            </a:xfrm>
            <a:custGeom>
              <a:avLst/>
              <a:gdLst>
                <a:gd name="T0" fmla="*/ 72 w 118"/>
                <a:gd name="T1" fmla="*/ 0 h 134"/>
                <a:gd name="T2" fmla="*/ 91 w 118"/>
                <a:gd name="T3" fmla="*/ 3 h 134"/>
                <a:gd name="T4" fmla="*/ 104 w 118"/>
                <a:gd name="T5" fmla="*/ 11 h 134"/>
                <a:gd name="T6" fmla="*/ 114 w 118"/>
                <a:gd name="T7" fmla="*/ 25 h 134"/>
                <a:gd name="T8" fmla="*/ 118 w 118"/>
                <a:gd name="T9" fmla="*/ 43 h 134"/>
                <a:gd name="T10" fmla="*/ 118 w 118"/>
                <a:gd name="T11" fmla="*/ 134 h 134"/>
                <a:gd name="T12" fmla="*/ 84 w 118"/>
                <a:gd name="T13" fmla="*/ 134 h 134"/>
                <a:gd name="T14" fmla="*/ 84 w 118"/>
                <a:gd name="T15" fmla="*/ 55 h 134"/>
                <a:gd name="T16" fmla="*/ 84 w 118"/>
                <a:gd name="T17" fmla="*/ 52 h 134"/>
                <a:gd name="T18" fmla="*/ 84 w 118"/>
                <a:gd name="T19" fmla="*/ 48 h 134"/>
                <a:gd name="T20" fmla="*/ 82 w 118"/>
                <a:gd name="T21" fmla="*/ 43 h 134"/>
                <a:gd name="T22" fmla="*/ 81 w 118"/>
                <a:gd name="T23" fmla="*/ 40 h 134"/>
                <a:gd name="T24" fmla="*/ 79 w 118"/>
                <a:gd name="T25" fmla="*/ 37 h 134"/>
                <a:gd name="T26" fmla="*/ 77 w 118"/>
                <a:gd name="T27" fmla="*/ 33 h 134"/>
                <a:gd name="T28" fmla="*/ 72 w 118"/>
                <a:gd name="T29" fmla="*/ 32 h 134"/>
                <a:gd name="T30" fmla="*/ 67 w 118"/>
                <a:gd name="T31" fmla="*/ 30 h 134"/>
                <a:gd name="T32" fmla="*/ 61 w 118"/>
                <a:gd name="T33" fmla="*/ 30 h 134"/>
                <a:gd name="T34" fmla="*/ 51 w 118"/>
                <a:gd name="T35" fmla="*/ 32 h 134"/>
                <a:gd name="T36" fmla="*/ 42 w 118"/>
                <a:gd name="T37" fmla="*/ 37 h 134"/>
                <a:gd name="T38" fmla="*/ 37 w 118"/>
                <a:gd name="T39" fmla="*/ 45 h 134"/>
                <a:gd name="T40" fmla="*/ 34 w 118"/>
                <a:gd name="T41" fmla="*/ 60 h 134"/>
                <a:gd name="T42" fmla="*/ 34 w 118"/>
                <a:gd name="T43" fmla="*/ 134 h 134"/>
                <a:gd name="T44" fmla="*/ 0 w 118"/>
                <a:gd name="T45" fmla="*/ 134 h 134"/>
                <a:gd name="T46" fmla="*/ 0 w 118"/>
                <a:gd name="T47" fmla="*/ 3 h 134"/>
                <a:gd name="T48" fmla="*/ 32 w 118"/>
                <a:gd name="T49" fmla="*/ 3 h 134"/>
                <a:gd name="T50" fmla="*/ 32 w 118"/>
                <a:gd name="T51" fmla="*/ 23 h 134"/>
                <a:gd name="T52" fmla="*/ 34 w 118"/>
                <a:gd name="T53" fmla="*/ 23 h 134"/>
                <a:gd name="T54" fmla="*/ 37 w 118"/>
                <a:gd name="T55" fmla="*/ 16 h 134"/>
                <a:gd name="T56" fmla="*/ 46 w 118"/>
                <a:gd name="T57" fmla="*/ 8 h 134"/>
                <a:gd name="T58" fmla="*/ 57 w 118"/>
                <a:gd name="T59" fmla="*/ 3 h 134"/>
                <a:gd name="T60" fmla="*/ 72 w 118"/>
                <a:gd name="T61" fmla="*/ 0 h 1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8"/>
                <a:gd name="T94" fmla="*/ 0 h 134"/>
                <a:gd name="T95" fmla="*/ 118 w 118"/>
                <a:gd name="T96" fmla="*/ 134 h 1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8" h="134">
                  <a:moveTo>
                    <a:pt x="72" y="0"/>
                  </a:moveTo>
                  <a:lnTo>
                    <a:pt x="91" y="3"/>
                  </a:lnTo>
                  <a:lnTo>
                    <a:pt x="104" y="11"/>
                  </a:lnTo>
                  <a:lnTo>
                    <a:pt x="114" y="25"/>
                  </a:lnTo>
                  <a:lnTo>
                    <a:pt x="118" y="43"/>
                  </a:lnTo>
                  <a:lnTo>
                    <a:pt x="118" y="134"/>
                  </a:lnTo>
                  <a:lnTo>
                    <a:pt x="84" y="134"/>
                  </a:lnTo>
                  <a:lnTo>
                    <a:pt x="84" y="55"/>
                  </a:lnTo>
                  <a:lnTo>
                    <a:pt x="84" y="52"/>
                  </a:lnTo>
                  <a:lnTo>
                    <a:pt x="84" y="48"/>
                  </a:lnTo>
                  <a:lnTo>
                    <a:pt x="82" y="43"/>
                  </a:lnTo>
                  <a:lnTo>
                    <a:pt x="81" y="40"/>
                  </a:lnTo>
                  <a:lnTo>
                    <a:pt x="79" y="37"/>
                  </a:lnTo>
                  <a:lnTo>
                    <a:pt x="77" y="33"/>
                  </a:lnTo>
                  <a:lnTo>
                    <a:pt x="72" y="32"/>
                  </a:lnTo>
                  <a:lnTo>
                    <a:pt x="67" y="30"/>
                  </a:lnTo>
                  <a:lnTo>
                    <a:pt x="61" y="30"/>
                  </a:lnTo>
                  <a:lnTo>
                    <a:pt x="51" y="32"/>
                  </a:lnTo>
                  <a:lnTo>
                    <a:pt x="42" y="37"/>
                  </a:lnTo>
                  <a:lnTo>
                    <a:pt x="37" y="45"/>
                  </a:lnTo>
                  <a:lnTo>
                    <a:pt x="34" y="60"/>
                  </a:lnTo>
                  <a:lnTo>
                    <a:pt x="34" y="134"/>
                  </a:lnTo>
                  <a:lnTo>
                    <a:pt x="0" y="134"/>
                  </a:lnTo>
                  <a:lnTo>
                    <a:pt x="0" y="3"/>
                  </a:lnTo>
                  <a:lnTo>
                    <a:pt x="32" y="3"/>
                  </a:lnTo>
                  <a:lnTo>
                    <a:pt x="32" y="23"/>
                  </a:lnTo>
                  <a:lnTo>
                    <a:pt x="34" y="23"/>
                  </a:lnTo>
                  <a:lnTo>
                    <a:pt x="37" y="16"/>
                  </a:lnTo>
                  <a:lnTo>
                    <a:pt x="46" y="8"/>
                  </a:lnTo>
                  <a:lnTo>
                    <a:pt x="57" y="3"/>
                  </a:lnTo>
                  <a:lnTo>
                    <a:pt x="72" y="0"/>
                  </a:lnTo>
                  <a:close/>
                </a:path>
              </a:pathLst>
            </a:custGeom>
            <a:solidFill>
              <a:srgbClr val="000000"/>
            </a:solidFill>
            <a:ln w="0">
              <a:noFill/>
              <a:prstDash val="solid"/>
              <a:round/>
              <a:headEnd/>
              <a:tailEnd/>
            </a:ln>
          </p:spPr>
          <p:txBody>
            <a:bodyPr/>
            <a:lstStyle/>
            <a:p>
              <a:endParaRPr lang="ja-JP" altLang="en-US"/>
            </a:p>
          </p:txBody>
        </p:sp>
        <p:sp>
          <p:nvSpPr>
            <p:cNvPr id="113" name="Freeform 188"/>
            <p:cNvSpPr>
              <a:spLocks/>
            </p:cNvSpPr>
            <p:nvPr/>
          </p:nvSpPr>
          <p:spPr bwMode="auto">
            <a:xfrm>
              <a:off x="3928" y="2797"/>
              <a:ext cx="121" cy="138"/>
            </a:xfrm>
            <a:custGeom>
              <a:avLst/>
              <a:gdLst>
                <a:gd name="T0" fmla="*/ 64 w 121"/>
                <a:gd name="T1" fmla="*/ 0 h 138"/>
                <a:gd name="T2" fmla="*/ 74 w 121"/>
                <a:gd name="T3" fmla="*/ 1 h 138"/>
                <a:gd name="T4" fmla="*/ 86 w 121"/>
                <a:gd name="T5" fmla="*/ 5 h 138"/>
                <a:gd name="T6" fmla="*/ 99 w 121"/>
                <a:gd name="T7" fmla="*/ 10 h 138"/>
                <a:gd name="T8" fmla="*/ 109 w 121"/>
                <a:gd name="T9" fmla="*/ 20 h 138"/>
                <a:gd name="T10" fmla="*/ 118 w 121"/>
                <a:gd name="T11" fmla="*/ 33 h 138"/>
                <a:gd name="T12" fmla="*/ 121 w 121"/>
                <a:gd name="T13" fmla="*/ 50 h 138"/>
                <a:gd name="T14" fmla="*/ 86 w 121"/>
                <a:gd name="T15" fmla="*/ 50 h 138"/>
                <a:gd name="T16" fmla="*/ 86 w 121"/>
                <a:gd name="T17" fmla="*/ 45 h 138"/>
                <a:gd name="T18" fmla="*/ 84 w 121"/>
                <a:gd name="T19" fmla="*/ 42 h 138"/>
                <a:gd name="T20" fmla="*/ 82 w 121"/>
                <a:gd name="T21" fmla="*/ 38 h 138"/>
                <a:gd name="T22" fmla="*/ 79 w 121"/>
                <a:gd name="T23" fmla="*/ 35 h 138"/>
                <a:gd name="T24" fmla="*/ 76 w 121"/>
                <a:gd name="T25" fmla="*/ 32 h 138"/>
                <a:gd name="T26" fmla="*/ 71 w 121"/>
                <a:gd name="T27" fmla="*/ 30 h 138"/>
                <a:gd name="T28" fmla="*/ 66 w 121"/>
                <a:gd name="T29" fmla="*/ 30 h 138"/>
                <a:gd name="T30" fmla="*/ 64 w 121"/>
                <a:gd name="T31" fmla="*/ 30 h 138"/>
                <a:gd name="T32" fmla="*/ 52 w 121"/>
                <a:gd name="T33" fmla="*/ 32 h 138"/>
                <a:gd name="T34" fmla="*/ 44 w 121"/>
                <a:gd name="T35" fmla="*/ 38 h 138"/>
                <a:gd name="T36" fmla="*/ 39 w 121"/>
                <a:gd name="T37" fmla="*/ 47 h 138"/>
                <a:gd name="T38" fmla="*/ 37 w 121"/>
                <a:gd name="T39" fmla="*/ 57 h 138"/>
                <a:gd name="T40" fmla="*/ 35 w 121"/>
                <a:gd name="T41" fmla="*/ 67 h 138"/>
                <a:gd name="T42" fmla="*/ 35 w 121"/>
                <a:gd name="T43" fmla="*/ 77 h 138"/>
                <a:gd name="T44" fmla="*/ 37 w 121"/>
                <a:gd name="T45" fmla="*/ 89 h 138"/>
                <a:gd name="T46" fmla="*/ 42 w 121"/>
                <a:gd name="T47" fmla="*/ 99 h 138"/>
                <a:gd name="T48" fmla="*/ 51 w 121"/>
                <a:gd name="T49" fmla="*/ 107 h 138"/>
                <a:gd name="T50" fmla="*/ 62 w 121"/>
                <a:gd name="T51" fmla="*/ 109 h 138"/>
                <a:gd name="T52" fmla="*/ 69 w 121"/>
                <a:gd name="T53" fmla="*/ 109 h 138"/>
                <a:gd name="T54" fmla="*/ 74 w 121"/>
                <a:gd name="T55" fmla="*/ 107 h 138"/>
                <a:gd name="T56" fmla="*/ 77 w 121"/>
                <a:gd name="T57" fmla="*/ 104 h 138"/>
                <a:gd name="T58" fmla="*/ 81 w 121"/>
                <a:gd name="T59" fmla="*/ 101 h 138"/>
                <a:gd name="T60" fmla="*/ 82 w 121"/>
                <a:gd name="T61" fmla="*/ 97 h 138"/>
                <a:gd name="T62" fmla="*/ 84 w 121"/>
                <a:gd name="T63" fmla="*/ 92 h 138"/>
                <a:gd name="T64" fmla="*/ 86 w 121"/>
                <a:gd name="T65" fmla="*/ 89 h 138"/>
                <a:gd name="T66" fmla="*/ 86 w 121"/>
                <a:gd name="T67" fmla="*/ 87 h 138"/>
                <a:gd name="T68" fmla="*/ 121 w 121"/>
                <a:gd name="T69" fmla="*/ 87 h 138"/>
                <a:gd name="T70" fmla="*/ 119 w 121"/>
                <a:gd name="T71" fmla="*/ 95 h 138"/>
                <a:gd name="T72" fmla="*/ 116 w 121"/>
                <a:gd name="T73" fmla="*/ 106 h 138"/>
                <a:gd name="T74" fmla="*/ 107 w 121"/>
                <a:gd name="T75" fmla="*/ 117 h 138"/>
                <a:gd name="T76" fmla="*/ 97 w 121"/>
                <a:gd name="T77" fmla="*/ 127 h 138"/>
                <a:gd name="T78" fmla="*/ 82 w 121"/>
                <a:gd name="T79" fmla="*/ 136 h 138"/>
                <a:gd name="T80" fmla="*/ 61 w 121"/>
                <a:gd name="T81" fmla="*/ 138 h 138"/>
                <a:gd name="T82" fmla="*/ 39 w 121"/>
                <a:gd name="T83" fmla="*/ 134 h 138"/>
                <a:gd name="T84" fmla="*/ 24 w 121"/>
                <a:gd name="T85" fmla="*/ 127 h 138"/>
                <a:gd name="T86" fmla="*/ 12 w 121"/>
                <a:gd name="T87" fmla="*/ 116 h 138"/>
                <a:gd name="T88" fmla="*/ 5 w 121"/>
                <a:gd name="T89" fmla="*/ 102 h 138"/>
                <a:gd name="T90" fmla="*/ 2 w 121"/>
                <a:gd name="T91" fmla="*/ 87 h 138"/>
                <a:gd name="T92" fmla="*/ 0 w 121"/>
                <a:gd name="T93" fmla="*/ 72 h 138"/>
                <a:gd name="T94" fmla="*/ 2 w 121"/>
                <a:gd name="T95" fmla="*/ 53 h 138"/>
                <a:gd name="T96" fmla="*/ 7 w 121"/>
                <a:gd name="T97" fmla="*/ 35 h 138"/>
                <a:gd name="T98" fmla="*/ 15 w 121"/>
                <a:gd name="T99" fmla="*/ 20 h 138"/>
                <a:gd name="T100" fmla="*/ 27 w 121"/>
                <a:gd name="T101" fmla="*/ 10 h 138"/>
                <a:gd name="T102" fmla="*/ 44 w 121"/>
                <a:gd name="T103" fmla="*/ 3 h 138"/>
                <a:gd name="T104" fmla="*/ 64 w 121"/>
                <a:gd name="T105" fmla="*/ 0 h 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1"/>
                <a:gd name="T160" fmla="*/ 0 h 138"/>
                <a:gd name="T161" fmla="*/ 121 w 121"/>
                <a:gd name="T162" fmla="*/ 138 h 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1" h="138">
                  <a:moveTo>
                    <a:pt x="64" y="0"/>
                  </a:moveTo>
                  <a:lnTo>
                    <a:pt x="74" y="1"/>
                  </a:lnTo>
                  <a:lnTo>
                    <a:pt x="86" y="5"/>
                  </a:lnTo>
                  <a:lnTo>
                    <a:pt x="99" y="10"/>
                  </a:lnTo>
                  <a:lnTo>
                    <a:pt x="109" y="20"/>
                  </a:lnTo>
                  <a:lnTo>
                    <a:pt x="118" y="33"/>
                  </a:lnTo>
                  <a:lnTo>
                    <a:pt x="121" y="50"/>
                  </a:lnTo>
                  <a:lnTo>
                    <a:pt x="86" y="50"/>
                  </a:lnTo>
                  <a:lnTo>
                    <a:pt x="86" y="45"/>
                  </a:lnTo>
                  <a:lnTo>
                    <a:pt x="84" y="42"/>
                  </a:lnTo>
                  <a:lnTo>
                    <a:pt x="82" y="38"/>
                  </a:lnTo>
                  <a:lnTo>
                    <a:pt x="79" y="35"/>
                  </a:lnTo>
                  <a:lnTo>
                    <a:pt x="76" y="32"/>
                  </a:lnTo>
                  <a:lnTo>
                    <a:pt x="71" y="30"/>
                  </a:lnTo>
                  <a:lnTo>
                    <a:pt x="66" y="30"/>
                  </a:lnTo>
                  <a:lnTo>
                    <a:pt x="64" y="30"/>
                  </a:lnTo>
                  <a:lnTo>
                    <a:pt x="52" y="32"/>
                  </a:lnTo>
                  <a:lnTo>
                    <a:pt x="44" y="38"/>
                  </a:lnTo>
                  <a:lnTo>
                    <a:pt x="39" y="47"/>
                  </a:lnTo>
                  <a:lnTo>
                    <a:pt x="37" y="57"/>
                  </a:lnTo>
                  <a:lnTo>
                    <a:pt x="35" y="67"/>
                  </a:lnTo>
                  <a:lnTo>
                    <a:pt x="35" y="77"/>
                  </a:lnTo>
                  <a:lnTo>
                    <a:pt x="37" y="89"/>
                  </a:lnTo>
                  <a:lnTo>
                    <a:pt x="42" y="99"/>
                  </a:lnTo>
                  <a:lnTo>
                    <a:pt x="51" y="107"/>
                  </a:lnTo>
                  <a:lnTo>
                    <a:pt x="62" y="109"/>
                  </a:lnTo>
                  <a:lnTo>
                    <a:pt x="69" y="109"/>
                  </a:lnTo>
                  <a:lnTo>
                    <a:pt x="74" y="107"/>
                  </a:lnTo>
                  <a:lnTo>
                    <a:pt x="77" y="104"/>
                  </a:lnTo>
                  <a:lnTo>
                    <a:pt x="81" y="101"/>
                  </a:lnTo>
                  <a:lnTo>
                    <a:pt x="82" y="97"/>
                  </a:lnTo>
                  <a:lnTo>
                    <a:pt x="84" y="92"/>
                  </a:lnTo>
                  <a:lnTo>
                    <a:pt x="86" y="89"/>
                  </a:lnTo>
                  <a:lnTo>
                    <a:pt x="86" y="87"/>
                  </a:lnTo>
                  <a:lnTo>
                    <a:pt x="121" y="87"/>
                  </a:lnTo>
                  <a:lnTo>
                    <a:pt x="119" y="95"/>
                  </a:lnTo>
                  <a:lnTo>
                    <a:pt x="116" y="106"/>
                  </a:lnTo>
                  <a:lnTo>
                    <a:pt x="107" y="117"/>
                  </a:lnTo>
                  <a:lnTo>
                    <a:pt x="97" y="127"/>
                  </a:lnTo>
                  <a:lnTo>
                    <a:pt x="82" y="136"/>
                  </a:lnTo>
                  <a:lnTo>
                    <a:pt x="61" y="138"/>
                  </a:lnTo>
                  <a:lnTo>
                    <a:pt x="39" y="134"/>
                  </a:lnTo>
                  <a:lnTo>
                    <a:pt x="24" y="127"/>
                  </a:lnTo>
                  <a:lnTo>
                    <a:pt x="12" y="116"/>
                  </a:lnTo>
                  <a:lnTo>
                    <a:pt x="5" y="102"/>
                  </a:lnTo>
                  <a:lnTo>
                    <a:pt x="2" y="87"/>
                  </a:lnTo>
                  <a:lnTo>
                    <a:pt x="0" y="72"/>
                  </a:lnTo>
                  <a:lnTo>
                    <a:pt x="2" y="53"/>
                  </a:lnTo>
                  <a:lnTo>
                    <a:pt x="7" y="35"/>
                  </a:lnTo>
                  <a:lnTo>
                    <a:pt x="15" y="20"/>
                  </a:lnTo>
                  <a:lnTo>
                    <a:pt x="27" y="10"/>
                  </a:lnTo>
                  <a:lnTo>
                    <a:pt x="44" y="3"/>
                  </a:lnTo>
                  <a:lnTo>
                    <a:pt x="64" y="0"/>
                  </a:lnTo>
                  <a:close/>
                </a:path>
              </a:pathLst>
            </a:custGeom>
            <a:solidFill>
              <a:srgbClr val="000000"/>
            </a:solidFill>
            <a:ln w="0">
              <a:noFill/>
              <a:prstDash val="solid"/>
              <a:round/>
              <a:headEnd/>
              <a:tailEnd/>
            </a:ln>
          </p:spPr>
          <p:txBody>
            <a:bodyPr/>
            <a:lstStyle/>
            <a:p>
              <a:endParaRPr lang="ja-JP" altLang="en-US"/>
            </a:p>
          </p:txBody>
        </p:sp>
        <p:sp>
          <p:nvSpPr>
            <p:cNvPr id="114" name="Freeform 189"/>
            <p:cNvSpPr>
              <a:spLocks noEditPoints="1"/>
            </p:cNvSpPr>
            <p:nvPr/>
          </p:nvSpPr>
          <p:spPr bwMode="auto">
            <a:xfrm>
              <a:off x="4059" y="2797"/>
              <a:ext cx="124" cy="138"/>
            </a:xfrm>
            <a:custGeom>
              <a:avLst/>
              <a:gdLst>
                <a:gd name="T0" fmla="*/ 62 w 124"/>
                <a:gd name="T1" fmla="*/ 28 h 138"/>
                <a:gd name="T2" fmla="*/ 49 w 124"/>
                <a:gd name="T3" fmla="*/ 32 h 138"/>
                <a:gd name="T4" fmla="*/ 40 w 124"/>
                <a:gd name="T5" fmla="*/ 42 h 138"/>
                <a:gd name="T6" fmla="*/ 37 w 124"/>
                <a:gd name="T7" fmla="*/ 57 h 138"/>
                <a:gd name="T8" fmla="*/ 89 w 124"/>
                <a:gd name="T9" fmla="*/ 57 h 138"/>
                <a:gd name="T10" fmla="*/ 85 w 124"/>
                <a:gd name="T11" fmla="*/ 43 h 138"/>
                <a:gd name="T12" fmla="*/ 79 w 124"/>
                <a:gd name="T13" fmla="*/ 35 h 138"/>
                <a:gd name="T14" fmla="*/ 72 w 124"/>
                <a:gd name="T15" fmla="*/ 30 h 138"/>
                <a:gd name="T16" fmla="*/ 62 w 124"/>
                <a:gd name="T17" fmla="*/ 28 h 138"/>
                <a:gd name="T18" fmla="*/ 64 w 124"/>
                <a:gd name="T19" fmla="*/ 0 h 138"/>
                <a:gd name="T20" fmla="*/ 75 w 124"/>
                <a:gd name="T21" fmla="*/ 1 h 138"/>
                <a:gd name="T22" fmla="*/ 87 w 124"/>
                <a:gd name="T23" fmla="*/ 5 h 138"/>
                <a:gd name="T24" fmla="*/ 99 w 124"/>
                <a:gd name="T25" fmla="*/ 10 h 138"/>
                <a:gd name="T26" fmla="*/ 109 w 124"/>
                <a:gd name="T27" fmla="*/ 18 h 138"/>
                <a:gd name="T28" fmla="*/ 117 w 124"/>
                <a:gd name="T29" fmla="*/ 32 h 138"/>
                <a:gd name="T30" fmla="*/ 122 w 124"/>
                <a:gd name="T31" fmla="*/ 50 h 138"/>
                <a:gd name="T32" fmla="*/ 124 w 124"/>
                <a:gd name="T33" fmla="*/ 72 h 138"/>
                <a:gd name="T34" fmla="*/ 124 w 124"/>
                <a:gd name="T35" fmla="*/ 79 h 138"/>
                <a:gd name="T36" fmla="*/ 35 w 124"/>
                <a:gd name="T37" fmla="*/ 79 h 138"/>
                <a:gd name="T38" fmla="*/ 35 w 124"/>
                <a:gd name="T39" fmla="*/ 85 h 138"/>
                <a:gd name="T40" fmla="*/ 38 w 124"/>
                <a:gd name="T41" fmla="*/ 94 h 138"/>
                <a:gd name="T42" fmla="*/ 43 w 124"/>
                <a:gd name="T43" fmla="*/ 102 h 138"/>
                <a:gd name="T44" fmla="*/ 52 w 124"/>
                <a:gd name="T45" fmla="*/ 107 h 138"/>
                <a:gd name="T46" fmla="*/ 65 w 124"/>
                <a:gd name="T47" fmla="*/ 111 h 138"/>
                <a:gd name="T48" fmla="*/ 72 w 124"/>
                <a:gd name="T49" fmla="*/ 109 h 138"/>
                <a:gd name="T50" fmla="*/ 77 w 124"/>
                <a:gd name="T51" fmla="*/ 107 h 138"/>
                <a:gd name="T52" fmla="*/ 82 w 124"/>
                <a:gd name="T53" fmla="*/ 106 h 138"/>
                <a:gd name="T54" fmla="*/ 85 w 124"/>
                <a:gd name="T55" fmla="*/ 101 h 138"/>
                <a:gd name="T56" fmla="*/ 87 w 124"/>
                <a:gd name="T57" fmla="*/ 95 h 138"/>
                <a:gd name="T58" fmla="*/ 122 w 124"/>
                <a:gd name="T59" fmla="*/ 95 h 138"/>
                <a:gd name="T60" fmla="*/ 116 w 124"/>
                <a:gd name="T61" fmla="*/ 112 h 138"/>
                <a:gd name="T62" fmla="*/ 105 w 124"/>
                <a:gd name="T63" fmla="*/ 124 h 138"/>
                <a:gd name="T64" fmla="*/ 92 w 124"/>
                <a:gd name="T65" fmla="*/ 132 h 138"/>
                <a:gd name="T66" fmla="*/ 79 w 124"/>
                <a:gd name="T67" fmla="*/ 136 h 138"/>
                <a:gd name="T68" fmla="*/ 65 w 124"/>
                <a:gd name="T69" fmla="*/ 138 h 138"/>
                <a:gd name="T70" fmla="*/ 49 w 124"/>
                <a:gd name="T71" fmla="*/ 136 h 138"/>
                <a:gd name="T72" fmla="*/ 32 w 124"/>
                <a:gd name="T73" fmla="*/ 131 h 138"/>
                <a:gd name="T74" fmla="*/ 20 w 124"/>
                <a:gd name="T75" fmla="*/ 122 h 138"/>
                <a:gd name="T76" fmla="*/ 10 w 124"/>
                <a:gd name="T77" fmla="*/ 109 h 138"/>
                <a:gd name="T78" fmla="*/ 3 w 124"/>
                <a:gd name="T79" fmla="*/ 90 h 138"/>
                <a:gd name="T80" fmla="*/ 0 w 124"/>
                <a:gd name="T81" fmla="*/ 67 h 138"/>
                <a:gd name="T82" fmla="*/ 2 w 124"/>
                <a:gd name="T83" fmla="*/ 58 h 138"/>
                <a:gd name="T84" fmla="*/ 3 w 124"/>
                <a:gd name="T85" fmla="*/ 45 h 138"/>
                <a:gd name="T86" fmla="*/ 7 w 124"/>
                <a:gd name="T87" fmla="*/ 33 h 138"/>
                <a:gd name="T88" fmla="*/ 15 w 124"/>
                <a:gd name="T89" fmla="*/ 21 h 138"/>
                <a:gd name="T90" fmla="*/ 25 w 124"/>
                <a:gd name="T91" fmla="*/ 10 h 138"/>
                <a:gd name="T92" fmla="*/ 42 w 124"/>
                <a:gd name="T93" fmla="*/ 3 h 138"/>
                <a:gd name="T94" fmla="*/ 64 w 124"/>
                <a:gd name="T95" fmla="*/ 0 h 13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24"/>
                <a:gd name="T145" fmla="*/ 0 h 138"/>
                <a:gd name="T146" fmla="*/ 124 w 124"/>
                <a:gd name="T147" fmla="*/ 138 h 13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24" h="138">
                  <a:moveTo>
                    <a:pt x="62" y="28"/>
                  </a:moveTo>
                  <a:lnTo>
                    <a:pt x="49" y="32"/>
                  </a:lnTo>
                  <a:lnTo>
                    <a:pt x="40" y="42"/>
                  </a:lnTo>
                  <a:lnTo>
                    <a:pt x="37" y="57"/>
                  </a:lnTo>
                  <a:lnTo>
                    <a:pt x="89" y="57"/>
                  </a:lnTo>
                  <a:lnTo>
                    <a:pt x="85" y="43"/>
                  </a:lnTo>
                  <a:lnTo>
                    <a:pt x="79" y="35"/>
                  </a:lnTo>
                  <a:lnTo>
                    <a:pt x="72" y="30"/>
                  </a:lnTo>
                  <a:lnTo>
                    <a:pt x="62" y="28"/>
                  </a:lnTo>
                  <a:close/>
                  <a:moveTo>
                    <a:pt x="64" y="0"/>
                  </a:moveTo>
                  <a:lnTo>
                    <a:pt x="75" y="1"/>
                  </a:lnTo>
                  <a:lnTo>
                    <a:pt x="87" y="5"/>
                  </a:lnTo>
                  <a:lnTo>
                    <a:pt x="99" y="10"/>
                  </a:lnTo>
                  <a:lnTo>
                    <a:pt x="109" y="18"/>
                  </a:lnTo>
                  <a:lnTo>
                    <a:pt x="117" y="32"/>
                  </a:lnTo>
                  <a:lnTo>
                    <a:pt x="122" y="50"/>
                  </a:lnTo>
                  <a:lnTo>
                    <a:pt x="124" y="72"/>
                  </a:lnTo>
                  <a:lnTo>
                    <a:pt x="124" y="79"/>
                  </a:lnTo>
                  <a:lnTo>
                    <a:pt x="35" y="79"/>
                  </a:lnTo>
                  <a:lnTo>
                    <a:pt x="35" y="85"/>
                  </a:lnTo>
                  <a:lnTo>
                    <a:pt x="38" y="94"/>
                  </a:lnTo>
                  <a:lnTo>
                    <a:pt x="43" y="102"/>
                  </a:lnTo>
                  <a:lnTo>
                    <a:pt x="52" y="107"/>
                  </a:lnTo>
                  <a:lnTo>
                    <a:pt x="65" y="111"/>
                  </a:lnTo>
                  <a:lnTo>
                    <a:pt x="72" y="109"/>
                  </a:lnTo>
                  <a:lnTo>
                    <a:pt x="77" y="107"/>
                  </a:lnTo>
                  <a:lnTo>
                    <a:pt x="82" y="106"/>
                  </a:lnTo>
                  <a:lnTo>
                    <a:pt x="85" y="101"/>
                  </a:lnTo>
                  <a:lnTo>
                    <a:pt x="87" y="95"/>
                  </a:lnTo>
                  <a:lnTo>
                    <a:pt x="122" y="95"/>
                  </a:lnTo>
                  <a:lnTo>
                    <a:pt x="116" y="112"/>
                  </a:lnTo>
                  <a:lnTo>
                    <a:pt x="105" y="124"/>
                  </a:lnTo>
                  <a:lnTo>
                    <a:pt x="92" y="132"/>
                  </a:lnTo>
                  <a:lnTo>
                    <a:pt x="79" y="136"/>
                  </a:lnTo>
                  <a:lnTo>
                    <a:pt x="65" y="138"/>
                  </a:lnTo>
                  <a:lnTo>
                    <a:pt x="49" y="136"/>
                  </a:lnTo>
                  <a:lnTo>
                    <a:pt x="32" y="131"/>
                  </a:lnTo>
                  <a:lnTo>
                    <a:pt x="20" y="122"/>
                  </a:lnTo>
                  <a:lnTo>
                    <a:pt x="10" y="109"/>
                  </a:lnTo>
                  <a:lnTo>
                    <a:pt x="3" y="90"/>
                  </a:lnTo>
                  <a:lnTo>
                    <a:pt x="0" y="67"/>
                  </a:lnTo>
                  <a:lnTo>
                    <a:pt x="2" y="58"/>
                  </a:lnTo>
                  <a:lnTo>
                    <a:pt x="3" y="45"/>
                  </a:lnTo>
                  <a:lnTo>
                    <a:pt x="7" y="33"/>
                  </a:lnTo>
                  <a:lnTo>
                    <a:pt x="15" y="21"/>
                  </a:lnTo>
                  <a:lnTo>
                    <a:pt x="25" y="10"/>
                  </a:lnTo>
                  <a:lnTo>
                    <a:pt x="42" y="3"/>
                  </a:lnTo>
                  <a:lnTo>
                    <a:pt x="64" y="0"/>
                  </a:lnTo>
                  <a:close/>
                </a:path>
              </a:pathLst>
            </a:custGeom>
            <a:solidFill>
              <a:srgbClr val="000000"/>
            </a:solidFill>
            <a:ln w="0">
              <a:noFill/>
              <a:prstDash val="solid"/>
              <a:round/>
              <a:headEnd/>
              <a:tailEnd/>
            </a:ln>
          </p:spPr>
          <p:txBody>
            <a:bodyPr/>
            <a:lstStyle/>
            <a:p>
              <a:endParaRPr lang="ja-JP" altLang="en-US"/>
            </a:p>
          </p:txBody>
        </p:sp>
        <p:sp>
          <p:nvSpPr>
            <p:cNvPr id="115" name="Rectangle 190"/>
            <p:cNvSpPr>
              <a:spLocks noChangeArrowheads="1"/>
            </p:cNvSpPr>
            <p:nvPr/>
          </p:nvSpPr>
          <p:spPr bwMode="auto">
            <a:xfrm>
              <a:off x="5277" y="2754"/>
              <a:ext cx="36" cy="177"/>
            </a:xfrm>
            <a:prstGeom prst="rect">
              <a:avLst/>
            </a:prstGeom>
            <a:solidFill>
              <a:srgbClr val="000000"/>
            </a:solidFill>
            <a:ln w="0">
              <a:noFill/>
              <a:miter lim="800000"/>
              <a:headEnd/>
              <a:tailEnd/>
            </a:ln>
          </p:spPr>
          <p:txBody>
            <a:bodyPr/>
            <a:lstStyle/>
            <a:p>
              <a:endParaRPr lang="ja-JP" altLang="ja-JP"/>
            </a:p>
          </p:txBody>
        </p:sp>
        <p:sp>
          <p:nvSpPr>
            <p:cNvPr id="116" name="Freeform 191"/>
            <p:cNvSpPr>
              <a:spLocks/>
            </p:cNvSpPr>
            <p:nvPr/>
          </p:nvSpPr>
          <p:spPr bwMode="auto">
            <a:xfrm>
              <a:off x="5335" y="2797"/>
              <a:ext cx="117" cy="134"/>
            </a:xfrm>
            <a:custGeom>
              <a:avLst/>
              <a:gdLst>
                <a:gd name="T0" fmla="*/ 72 w 117"/>
                <a:gd name="T1" fmla="*/ 0 h 134"/>
                <a:gd name="T2" fmla="*/ 91 w 117"/>
                <a:gd name="T3" fmla="*/ 3 h 134"/>
                <a:gd name="T4" fmla="*/ 104 w 117"/>
                <a:gd name="T5" fmla="*/ 11 h 134"/>
                <a:gd name="T6" fmla="*/ 114 w 117"/>
                <a:gd name="T7" fmla="*/ 25 h 134"/>
                <a:gd name="T8" fmla="*/ 117 w 117"/>
                <a:gd name="T9" fmla="*/ 43 h 134"/>
                <a:gd name="T10" fmla="*/ 117 w 117"/>
                <a:gd name="T11" fmla="*/ 134 h 134"/>
                <a:gd name="T12" fmla="*/ 84 w 117"/>
                <a:gd name="T13" fmla="*/ 134 h 134"/>
                <a:gd name="T14" fmla="*/ 84 w 117"/>
                <a:gd name="T15" fmla="*/ 55 h 134"/>
                <a:gd name="T16" fmla="*/ 84 w 117"/>
                <a:gd name="T17" fmla="*/ 52 h 134"/>
                <a:gd name="T18" fmla="*/ 82 w 117"/>
                <a:gd name="T19" fmla="*/ 48 h 134"/>
                <a:gd name="T20" fmla="*/ 82 w 117"/>
                <a:gd name="T21" fmla="*/ 43 h 134"/>
                <a:gd name="T22" fmla="*/ 81 w 117"/>
                <a:gd name="T23" fmla="*/ 40 h 134"/>
                <a:gd name="T24" fmla="*/ 79 w 117"/>
                <a:gd name="T25" fmla="*/ 37 h 134"/>
                <a:gd name="T26" fmla="*/ 76 w 117"/>
                <a:gd name="T27" fmla="*/ 33 h 134"/>
                <a:gd name="T28" fmla="*/ 72 w 117"/>
                <a:gd name="T29" fmla="*/ 32 h 134"/>
                <a:gd name="T30" fmla="*/ 67 w 117"/>
                <a:gd name="T31" fmla="*/ 30 h 134"/>
                <a:gd name="T32" fmla="*/ 60 w 117"/>
                <a:gd name="T33" fmla="*/ 30 h 134"/>
                <a:gd name="T34" fmla="*/ 50 w 117"/>
                <a:gd name="T35" fmla="*/ 32 h 134"/>
                <a:gd name="T36" fmla="*/ 42 w 117"/>
                <a:gd name="T37" fmla="*/ 37 h 134"/>
                <a:gd name="T38" fmla="*/ 35 w 117"/>
                <a:gd name="T39" fmla="*/ 45 h 134"/>
                <a:gd name="T40" fmla="*/ 34 w 117"/>
                <a:gd name="T41" fmla="*/ 60 h 134"/>
                <a:gd name="T42" fmla="*/ 34 w 117"/>
                <a:gd name="T43" fmla="*/ 134 h 134"/>
                <a:gd name="T44" fmla="*/ 0 w 117"/>
                <a:gd name="T45" fmla="*/ 134 h 134"/>
                <a:gd name="T46" fmla="*/ 0 w 117"/>
                <a:gd name="T47" fmla="*/ 3 h 134"/>
                <a:gd name="T48" fmla="*/ 32 w 117"/>
                <a:gd name="T49" fmla="*/ 3 h 134"/>
                <a:gd name="T50" fmla="*/ 32 w 117"/>
                <a:gd name="T51" fmla="*/ 23 h 134"/>
                <a:gd name="T52" fmla="*/ 34 w 117"/>
                <a:gd name="T53" fmla="*/ 23 h 134"/>
                <a:gd name="T54" fmla="*/ 37 w 117"/>
                <a:gd name="T55" fmla="*/ 16 h 134"/>
                <a:gd name="T56" fmla="*/ 45 w 117"/>
                <a:gd name="T57" fmla="*/ 8 h 134"/>
                <a:gd name="T58" fmla="*/ 55 w 117"/>
                <a:gd name="T59" fmla="*/ 3 h 134"/>
                <a:gd name="T60" fmla="*/ 72 w 117"/>
                <a:gd name="T61" fmla="*/ 0 h 1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17"/>
                <a:gd name="T94" fmla="*/ 0 h 134"/>
                <a:gd name="T95" fmla="*/ 117 w 117"/>
                <a:gd name="T96" fmla="*/ 134 h 1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17" h="134">
                  <a:moveTo>
                    <a:pt x="72" y="0"/>
                  </a:moveTo>
                  <a:lnTo>
                    <a:pt x="91" y="3"/>
                  </a:lnTo>
                  <a:lnTo>
                    <a:pt x="104" y="11"/>
                  </a:lnTo>
                  <a:lnTo>
                    <a:pt x="114" y="25"/>
                  </a:lnTo>
                  <a:lnTo>
                    <a:pt x="117" y="43"/>
                  </a:lnTo>
                  <a:lnTo>
                    <a:pt x="117" y="134"/>
                  </a:lnTo>
                  <a:lnTo>
                    <a:pt x="84" y="134"/>
                  </a:lnTo>
                  <a:lnTo>
                    <a:pt x="84" y="55"/>
                  </a:lnTo>
                  <a:lnTo>
                    <a:pt x="84" y="52"/>
                  </a:lnTo>
                  <a:lnTo>
                    <a:pt x="82" y="48"/>
                  </a:lnTo>
                  <a:lnTo>
                    <a:pt x="82" y="43"/>
                  </a:lnTo>
                  <a:lnTo>
                    <a:pt x="81" y="40"/>
                  </a:lnTo>
                  <a:lnTo>
                    <a:pt x="79" y="37"/>
                  </a:lnTo>
                  <a:lnTo>
                    <a:pt x="76" y="33"/>
                  </a:lnTo>
                  <a:lnTo>
                    <a:pt x="72" y="32"/>
                  </a:lnTo>
                  <a:lnTo>
                    <a:pt x="67" y="30"/>
                  </a:lnTo>
                  <a:lnTo>
                    <a:pt x="60" y="30"/>
                  </a:lnTo>
                  <a:lnTo>
                    <a:pt x="50" y="32"/>
                  </a:lnTo>
                  <a:lnTo>
                    <a:pt x="42" y="37"/>
                  </a:lnTo>
                  <a:lnTo>
                    <a:pt x="35" y="45"/>
                  </a:lnTo>
                  <a:lnTo>
                    <a:pt x="34" y="60"/>
                  </a:lnTo>
                  <a:lnTo>
                    <a:pt x="34" y="134"/>
                  </a:lnTo>
                  <a:lnTo>
                    <a:pt x="0" y="134"/>
                  </a:lnTo>
                  <a:lnTo>
                    <a:pt x="0" y="3"/>
                  </a:lnTo>
                  <a:lnTo>
                    <a:pt x="32" y="3"/>
                  </a:lnTo>
                  <a:lnTo>
                    <a:pt x="32" y="23"/>
                  </a:lnTo>
                  <a:lnTo>
                    <a:pt x="34" y="23"/>
                  </a:lnTo>
                  <a:lnTo>
                    <a:pt x="37" y="16"/>
                  </a:lnTo>
                  <a:lnTo>
                    <a:pt x="45" y="8"/>
                  </a:lnTo>
                  <a:lnTo>
                    <a:pt x="55" y="3"/>
                  </a:lnTo>
                  <a:lnTo>
                    <a:pt x="72" y="0"/>
                  </a:lnTo>
                  <a:close/>
                </a:path>
              </a:pathLst>
            </a:custGeom>
            <a:solidFill>
              <a:srgbClr val="000000"/>
            </a:solidFill>
            <a:ln w="0">
              <a:noFill/>
              <a:prstDash val="solid"/>
              <a:round/>
              <a:headEnd/>
              <a:tailEnd/>
            </a:ln>
          </p:spPr>
          <p:txBody>
            <a:bodyPr/>
            <a:lstStyle/>
            <a:p>
              <a:endParaRPr lang="ja-JP" altLang="en-US"/>
            </a:p>
          </p:txBody>
        </p:sp>
        <p:sp>
          <p:nvSpPr>
            <p:cNvPr id="117" name="Freeform 192"/>
            <p:cNvSpPr>
              <a:spLocks/>
            </p:cNvSpPr>
            <p:nvPr/>
          </p:nvSpPr>
          <p:spPr bwMode="auto">
            <a:xfrm>
              <a:off x="5467" y="2797"/>
              <a:ext cx="121" cy="138"/>
            </a:xfrm>
            <a:custGeom>
              <a:avLst/>
              <a:gdLst>
                <a:gd name="T0" fmla="*/ 64 w 121"/>
                <a:gd name="T1" fmla="*/ 0 h 138"/>
                <a:gd name="T2" fmla="*/ 74 w 121"/>
                <a:gd name="T3" fmla="*/ 1 h 138"/>
                <a:gd name="T4" fmla="*/ 88 w 121"/>
                <a:gd name="T5" fmla="*/ 5 h 138"/>
                <a:gd name="T6" fmla="*/ 99 w 121"/>
                <a:gd name="T7" fmla="*/ 10 h 138"/>
                <a:gd name="T8" fmla="*/ 109 w 121"/>
                <a:gd name="T9" fmla="*/ 20 h 138"/>
                <a:gd name="T10" fmla="*/ 118 w 121"/>
                <a:gd name="T11" fmla="*/ 33 h 138"/>
                <a:gd name="T12" fmla="*/ 121 w 121"/>
                <a:gd name="T13" fmla="*/ 50 h 138"/>
                <a:gd name="T14" fmla="*/ 86 w 121"/>
                <a:gd name="T15" fmla="*/ 50 h 138"/>
                <a:gd name="T16" fmla="*/ 86 w 121"/>
                <a:gd name="T17" fmla="*/ 45 h 138"/>
                <a:gd name="T18" fmla="*/ 84 w 121"/>
                <a:gd name="T19" fmla="*/ 42 h 138"/>
                <a:gd name="T20" fmla="*/ 83 w 121"/>
                <a:gd name="T21" fmla="*/ 38 h 138"/>
                <a:gd name="T22" fmla="*/ 79 w 121"/>
                <a:gd name="T23" fmla="*/ 35 h 138"/>
                <a:gd name="T24" fmla="*/ 76 w 121"/>
                <a:gd name="T25" fmla="*/ 32 h 138"/>
                <a:gd name="T26" fmla="*/ 71 w 121"/>
                <a:gd name="T27" fmla="*/ 30 h 138"/>
                <a:gd name="T28" fmla="*/ 66 w 121"/>
                <a:gd name="T29" fmla="*/ 30 h 138"/>
                <a:gd name="T30" fmla="*/ 64 w 121"/>
                <a:gd name="T31" fmla="*/ 30 h 138"/>
                <a:gd name="T32" fmla="*/ 52 w 121"/>
                <a:gd name="T33" fmla="*/ 32 h 138"/>
                <a:gd name="T34" fmla="*/ 44 w 121"/>
                <a:gd name="T35" fmla="*/ 38 h 138"/>
                <a:gd name="T36" fmla="*/ 39 w 121"/>
                <a:gd name="T37" fmla="*/ 47 h 138"/>
                <a:gd name="T38" fmla="*/ 37 w 121"/>
                <a:gd name="T39" fmla="*/ 57 h 138"/>
                <a:gd name="T40" fmla="*/ 36 w 121"/>
                <a:gd name="T41" fmla="*/ 67 h 138"/>
                <a:gd name="T42" fmla="*/ 37 w 121"/>
                <a:gd name="T43" fmla="*/ 77 h 138"/>
                <a:gd name="T44" fmla="*/ 39 w 121"/>
                <a:gd name="T45" fmla="*/ 89 h 138"/>
                <a:gd name="T46" fmla="*/ 42 w 121"/>
                <a:gd name="T47" fmla="*/ 99 h 138"/>
                <a:gd name="T48" fmla="*/ 51 w 121"/>
                <a:gd name="T49" fmla="*/ 107 h 138"/>
                <a:gd name="T50" fmla="*/ 62 w 121"/>
                <a:gd name="T51" fmla="*/ 109 h 138"/>
                <a:gd name="T52" fmla="*/ 69 w 121"/>
                <a:gd name="T53" fmla="*/ 109 h 138"/>
                <a:gd name="T54" fmla="*/ 74 w 121"/>
                <a:gd name="T55" fmla="*/ 107 h 138"/>
                <a:gd name="T56" fmla="*/ 78 w 121"/>
                <a:gd name="T57" fmla="*/ 104 h 138"/>
                <a:gd name="T58" fmla="*/ 81 w 121"/>
                <a:gd name="T59" fmla="*/ 101 h 138"/>
                <a:gd name="T60" fmla="*/ 83 w 121"/>
                <a:gd name="T61" fmla="*/ 97 h 138"/>
                <a:gd name="T62" fmla="*/ 84 w 121"/>
                <a:gd name="T63" fmla="*/ 92 h 138"/>
                <a:gd name="T64" fmla="*/ 86 w 121"/>
                <a:gd name="T65" fmla="*/ 89 h 138"/>
                <a:gd name="T66" fmla="*/ 86 w 121"/>
                <a:gd name="T67" fmla="*/ 87 h 138"/>
                <a:gd name="T68" fmla="*/ 121 w 121"/>
                <a:gd name="T69" fmla="*/ 87 h 138"/>
                <a:gd name="T70" fmla="*/ 119 w 121"/>
                <a:gd name="T71" fmla="*/ 95 h 138"/>
                <a:gd name="T72" fmla="*/ 116 w 121"/>
                <a:gd name="T73" fmla="*/ 106 h 138"/>
                <a:gd name="T74" fmla="*/ 109 w 121"/>
                <a:gd name="T75" fmla="*/ 117 h 138"/>
                <a:gd name="T76" fmla="*/ 98 w 121"/>
                <a:gd name="T77" fmla="*/ 127 h 138"/>
                <a:gd name="T78" fmla="*/ 83 w 121"/>
                <a:gd name="T79" fmla="*/ 136 h 138"/>
                <a:gd name="T80" fmla="*/ 61 w 121"/>
                <a:gd name="T81" fmla="*/ 138 h 138"/>
                <a:gd name="T82" fmla="*/ 41 w 121"/>
                <a:gd name="T83" fmla="*/ 134 h 138"/>
                <a:gd name="T84" fmla="*/ 24 w 121"/>
                <a:gd name="T85" fmla="*/ 127 h 138"/>
                <a:gd name="T86" fmla="*/ 12 w 121"/>
                <a:gd name="T87" fmla="*/ 116 h 138"/>
                <a:gd name="T88" fmla="*/ 6 w 121"/>
                <a:gd name="T89" fmla="*/ 102 h 138"/>
                <a:gd name="T90" fmla="*/ 2 w 121"/>
                <a:gd name="T91" fmla="*/ 87 h 138"/>
                <a:gd name="T92" fmla="*/ 0 w 121"/>
                <a:gd name="T93" fmla="*/ 72 h 138"/>
                <a:gd name="T94" fmla="*/ 2 w 121"/>
                <a:gd name="T95" fmla="*/ 53 h 138"/>
                <a:gd name="T96" fmla="*/ 7 w 121"/>
                <a:gd name="T97" fmla="*/ 35 h 138"/>
                <a:gd name="T98" fmla="*/ 16 w 121"/>
                <a:gd name="T99" fmla="*/ 20 h 138"/>
                <a:gd name="T100" fmla="*/ 27 w 121"/>
                <a:gd name="T101" fmla="*/ 10 h 138"/>
                <a:gd name="T102" fmla="*/ 44 w 121"/>
                <a:gd name="T103" fmla="*/ 3 h 138"/>
                <a:gd name="T104" fmla="*/ 64 w 121"/>
                <a:gd name="T105" fmla="*/ 0 h 1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21"/>
                <a:gd name="T160" fmla="*/ 0 h 138"/>
                <a:gd name="T161" fmla="*/ 121 w 121"/>
                <a:gd name="T162" fmla="*/ 138 h 13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21" h="138">
                  <a:moveTo>
                    <a:pt x="64" y="0"/>
                  </a:moveTo>
                  <a:lnTo>
                    <a:pt x="74" y="1"/>
                  </a:lnTo>
                  <a:lnTo>
                    <a:pt x="88" y="5"/>
                  </a:lnTo>
                  <a:lnTo>
                    <a:pt x="99" y="10"/>
                  </a:lnTo>
                  <a:lnTo>
                    <a:pt x="109" y="20"/>
                  </a:lnTo>
                  <a:lnTo>
                    <a:pt x="118" y="33"/>
                  </a:lnTo>
                  <a:lnTo>
                    <a:pt x="121" y="50"/>
                  </a:lnTo>
                  <a:lnTo>
                    <a:pt x="86" y="50"/>
                  </a:lnTo>
                  <a:lnTo>
                    <a:pt x="86" y="45"/>
                  </a:lnTo>
                  <a:lnTo>
                    <a:pt x="84" y="42"/>
                  </a:lnTo>
                  <a:lnTo>
                    <a:pt x="83" y="38"/>
                  </a:lnTo>
                  <a:lnTo>
                    <a:pt x="79" y="35"/>
                  </a:lnTo>
                  <a:lnTo>
                    <a:pt x="76" y="32"/>
                  </a:lnTo>
                  <a:lnTo>
                    <a:pt x="71" y="30"/>
                  </a:lnTo>
                  <a:lnTo>
                    <a:pt x="66" y="30"/>
                  </a:lnTo>
                  <a:lnTo>
                    <a:pt x="64" y="30"/>
                  </a:lnTo>
                  <a:lnTo>
                    <a:pt x="52" y="32"/>
                  </a:lnTo>
                  <a:lnTo>
                    <a:pt x="44" y="38"/>
                  </a:lnTo>
                  <a:lnTo>
                    <a:pt x="39" y="47"/>
                  </a:lnTo>
                  <a:lnTo>
                    <a:pt x="37" y="57"/>
                  </a:lnTo>
                  <a:lnTo>
                    <a:pt x="36" y="67"/>
                  </a:lnTo>
                  <a:lnTo>
                    <a:pt x="37" y="77"/>
                  </a:lnTo>
                  <a:lnTo>
                    <a:pt x="39" y="89"/>
                  </a:lnTo>
                  <a:lnTo>
                    <a:pt x="42" y="99"/>
                  </a:lnTo>
                  <a:lnTo>
                    <a:pt x="51" y="107"/>
                  </a:lnTo>
                  <a:lnTo>
                    <a:pt x="62" y="109"/>
                  </a:lnTo>
                  <a:lnTo>
                    <a:pt x="69" y="109"/>
                  </a:lnTo>
                  <a:lnTo>
                    <a:pt x="74" y="107"/>
                  </a:lnTo>
                  <a:lnTo>
                    <a:pt x="78" y="104"/>
                  </a:lnTo>
                  <a:lnTo>
                    <a:pt x="81" y="101"/>
                  </a:lnTo>
                  <a:lnTo>
                    <a:pt x="83" y="97"/>
                  </a:lnTo>
                  <a:lnTo>
                    <a:pt x="84" y="92"/>
                  </a:lnTo>
                  <a:lnTo>
                    <a:pt x="86" y="89"/>
                  </a:lnTo>
                  <a:lnTo>
                    <a:pt x="86" y="87"/>
                  </a:lnTo>
                  <a:lnTo>
                    <a:pt x="121" y="87"/>
                  </a:lnTo>
                  <a:lnTo>
                    <a:pt x="119" y="95"/>
                  </a:lnTo>
                  <a:lnTo>
                    <a:pt x="116" y="106"/>
                  </a:lnTo>
                  <a:lnTo>
                    <a:pt x="109" y="117"/>
                  </a:lnTo>
                  <a:lnTo>
                    <a:pt x="98" y="127"/>
                  </a:lnTo>
                  <a:lnTo>
                    <a:pt x="83" y="136"/>
                  </a:lnTo>
                  <a:lnTo>
                    <a:pt x="61" y="138"/>
                  </a:lnTo>
                  <a:lnTo>
                    <a:pt x="41" y="134"/>
                  </a:lnTo>
                  <a:lnTo>
                    <a:pt x="24" y="127"/>
                  </a:lnTo>
                  <a:lnTo>
                    <a:pt x="12" y="116"/>
                  </a:lnTo>
                  <a:lnTo>
                    <a:pt x="6" y="102"/>
                  </a:lnTo>
                  <a:lnTo>
                    <a:pt x="2" y="87"/>
                  </a:lnTo>
                  <a:lnTo>
                    <a:pt x="0" y="72"/>
                  </a:lnTo>
                  <a:lnTo>
                    <a:pt x="2" y="53"/>
                  </a:lnTo>
                  <a:lnTo>
                    <a:pt x="7" y="35"/>
                  </a:lnTo>
                  <a:lnTo>
                    <a:pt x="16" y="20"/>
                  </a:lnTo>
                  <a:lnTo>
                    <a:pt x="27" y="10"/>
                  </a:lnTo>
                  <a:lnTo>
                    <a:pt x="44" y="3"/>
                  </a:lnTo>
                  <a:lnTo>
                    <a:pt x="64" y="0"/>
                  </a:lnTo>
                  <a:close/>
                </a:path>
              </a:pathLst>
            </a:custGeom>
            <a:solidFill>
              <a:srgbClr val="000000"/>
            </a:solidFill>
            <a:ln w="0">
              <a:noFill/>
              <a:prstDash val="solid"/>
              <a:round/>
              <a:headEnd/>
              <a:tailEnd/>
            </a:ln>
          </p:spPr>
          <p:txBody>
            <a:bodyPr/>
            <a:lstStyle/>
            <a:p>
              <a:endParaRPr lang="ja-JP" altLang="en-US"/>
            </a:p>
          </p:txBody>
        </p:sp>
        <p:sp>
          <p:nvSpPr>
            <p:cNvPr id="118" name="Rectangle 193"/>
            <p:cNvSpPr>
              <a:spLocks noChangeArrowheads="1"/>
            </p:cNvSpPr>
            <p:nvPr/>
          </p:nvSpPr>
          <p:spPr bwMode="auto">
            <a:xfrm>
              <a:off x="5601" y="2896"/>
              <a:ext cx="37" cy="35"/>
            </a:xfrm>
            <a:prstGeom prst="rect">
              <a:avLst/>
            </a:prstGeom>
            <a:solidFill>
              <a:srgbClr val="000000"/>
            </a:solidFill>
            <a:ln w="0">
              <a:noFill/>
              <a:miter lim="800000"/>
              <a:headEnd/>
              <a:tailEnd/>
            </a:ln>
          </p:spPr>
          <p:txBody>
            <a:bodyPr/>
            <a:lstStyle/>
            <a:p>
              <a:endParaRPr lang="ja-JP" altLang="ja-JP"/>
            </a:p>
          </p:txBody>
        </p:sp>
        <p:sp>
          <p:nvSpPr>
            <p:cNvPr id="119" name="Freeform 194"/>
            <p:cNvSpPr>
              <a:spLocks/>
            </p:cNvSpPr>
            <p:nvPr/>
          </p:nvSpPr>
          <p:spPr bwMode="auto">
            <a:xfrm>
              <a:off x="5169" y="2896"/>
              <a:ext cx="37" cy="77"/>
            </a:xfrm>
            <a:custGeom>
              <a:avLst/>
              <a:gdLst>
                <a:gd name="T0" fmla="*/ 0 w 37"/>
                <a:gd name="T1" fmla="*/ 0 h 77"/>
                <a:gd name="T2" fmla="*/ 37 w 37"/>
                <a:gd name="T3" fmla="*/ 0 h 77"/>
                <a:gd name="T4" fmla="*/ 37 w 37"/>
                <a:gd name="T5" fmla="*/ 30 h 77"/>
                <a:gd name="T6" fmla="*/ 34 w 37"/>
                <a:gd name="T7" fmla="*/ 50 h 77"/>
                <a:gd name="T8" fmla="*/ 27 w 37"/>
                <a:gd name="T9" fmla="*/ 64 h 77"/>
                <a:gd name="T10" fmla="*/ 15 w 37"/>
                <a:gd name="T11" fmla="*/ 72 h 77"/>
                <a:gd name="T12" fmla="*/ 0 w 37"/>
                <a:gd name="T13" fmla="*/ 77 h 77"/>
                <a:gd name="T14" fmla="*/ 0 w 37"/>
                <a:gd name="T15" fmla="*/ 77 h 77"/>
                <a:gd name="T16" fmla="*/ 0 w 37"/>
                <a:gd name="T17" fmla="*/ 64 h 77"/>
                <a:gd name="T18" fmla="*/ 7 w 37"/>
                <a:gd name="T19" fmla="*/ 60 h 77"/>
                <a:gd name="T20" fmla="*/ 14 w 37"/>
                <a:gd name="T21" fmla="*/ 55 h 77"/>
                <a:gd name="T22" fmla="*/ 19 w 37"/>
                <a:gd name="T23" fmla="*/ 49 h 77"/>
                <a:gd name="T24" fmla="*/ 20 w 37"/>
                <a:gd name="T25" fmla="*/ 35 h 77"/>
                <a:gd name="T26" fmla="*/ 0 w 37"/>
                <a:gd name="T27" fmla="*/ 35 h 77"/>
                <a:gd name="T28" fmla="*/ 0 w 37"/>
                <a:gd name="T29" fmla="*/ 0 h 7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
                <a:gd name="T46" fmla="*/ 0 h 77"/>
                <a:gd name="T47" fmla="*/ 37 w 37"/>
                <a:gd name="T48" fmla="*/ 77 h 7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 h="77">
                  <a:moveTo>
                    <a:pt x="0" y="0"/>
                  </a:moveTo>
                  <a:lnTo>
                    <a:pt x="37" y="0"/>
                  </a:lnTo>
                  <a:lnTo>
                    <a:pt x="37" y="30"/>
                  </a:lnTo>
                  <a:lnTo>
                    <a:pt x="34" y="50"/>
                  </a:lnTo>
                  <a:lnTo>
                    <a:pt x="27" y="64"/>
                  </a:lnTo>
                  <a:lnTo>
                    <a:pt x="15" y="72"/>
                  </a:lnTo>
                  <a:lnTo>
                    <a:pt x="0" y="77"/>
                  </a:lnTo>
                  <a:lnTo>
                    <a:pt x="0" y="64"/>
                  </a:lnTo>
                  <a:lnTo>
                    <a:pt x="7" y="60"/>
                  </a:lnTo>
                  <a:lnTo>
                    <a:pt x="14" y="55"/>
                  </a:lnTo>
                  <a:lnTo>
                    <a:pt x="19" y="49"/>
                  </a:lnTo>
                  <a:lnTo>
                    <a:pt x="20" y="35"/>
                  </a:lnTo>
                  <a:lnTo>
                    <a:pt x="0" y="35"/>
                  </a:lnTo>
                  <a:lnTo>
                    <a:pt x="0" y="0"/>
                  </a:lnTo>
                  <a:close/>
                </a:path>
              </a:pathLst>
            </a:custGeom>
            <a:solidFill>
              <a:srgbClr val="000000"/>
            </a:solidFill>
            <a:ln w="0">
              <a:noFill/>
              <a:prstDash val="solid"/>
              <a:round/>
              <a:headEnd/>
              <a:tailEnd/>
            </a:ln>
          </p:spPr>
          <p:txBody>
            <a:bodyPr/>
            <a:lstStyle/>
            <a:p>
              <a:endParaRPr lang="ja-JP" altLang="en-US"/>
            </a:p>
          </p:txBody>
        </p:sp>
      </p:grpSp>
      <p:sp>
        <p:nvSpPr>
          <p:cNvPr id="53" name="Slide Number Placeholder 52"/>
          <p:cNvSpPr>
            <a:spLocks noGrp="1"/>
          </p:cNvSpPr>
          <p:nvPr>
            <p:ph type="sldNum" sz="quarter" idx="10"/>
          </p:nvPr>
        </p:nvSpPr>
        <p:spPr>
          <a:xfrm>
            <a:off x="8686800" y="6545262"/>
            <a:ext cx="406400" cy="312737"/>
          </a:xfrm>
        </p:spPr>
        <p:txBody>
          <a:bodyPr/>
          <a:lstStyle/>
          <a:p>
            <a:pPr>
              <a:defRPr/>
            </a:pPr>
            <a:fld id="{0EC0D1FC-6B3C-4F03-8D3B-A32312974525}" type="slidenum">
              <a:rPr lang="en-US" altLang="ja-JP" smtClean="0"/>
              <a:pPr>
                <a:defRPr/>
              </a:pPr>
              <a:t>1</a:t>
            </a:fld>
            <a:endParaRPr lang="en-US" altLang="ja-JP" dirty="0"/>
          </a:p>
        </p:txBody>
      </p:sp>
      <p:sp>
        <p:nvSpPr>
          <p:cNvPr id="52" name="TextBox 51"/>
          <p:cNvSpPr txBox="1"/>
          <p:nvPr/>
        </p:nvSpPr>
        <p:spPr>
          <a:xfrm>
            <a:off x="1828800" y="3276600"/>
            <a:ext cx="7086600" cy="646331"/>
          </a:xfrm>
          <a:prstGeom prst="rect">
            <a:avLst/>
          </a:prstGeom>
          <a:noFill/>
        </p:spPr>
        <p:txBody>
          <a:bodyPr wrap="square" rtlCol="0">
            <a:spAutoFit/>
          </a:bodyPr>
          <a:lstStyle/>
          <a:p>
            <a:r>
              <a:rPr lang="en-US" u="sng" dirty="0" smtClean="0">
                <a:solidFill>
                  <a:srgbClr val="0000FF"/>
                </a:solidFill>
              </a:rPr>
              <a:t>Shaul Barkan</a:t>
            </a:r>
            <a:r>
              <a:rPr lang="en-US" dirty="0" smtClean="0">
                <a:solidFill>
                  <a:srgbClr val="0000FF"/>
                </a:solidFill>
              </a:rPr>
              <a:t>, Valeri D. Saveliev, Yen-Nai Wang, Mengyao Zhang, Liangyuan Feng, Elena V. Damron and Brian Goolsby</a:t>
            </a:r>
            <a:endParaRPr lang="en-US" dirty="0">
              <a:solidFill>
                <a:srgbClr val="0000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a:xfrm>
            <a:off x="8610600" y="6477000"/>
            <a:ext cx="533400" cy="381000"/>
          </a:xfrm>
        </p:spPr>
        <p:txBody>
          <a:bodyPr/>
          <a:lstStyle/>
          <a:p>
            <a:pPr>
              <a:defRPr/>
            </a:pPr>
            <a:fld id="{8EF06836-923F-462D-8BB4-9F66510FE93A}" type="slidenum">
              <a:rPr lang="en-US" sz="1400" smtClean="0">
                <a:solidFill>
                  <a:schemeClr val="tx1">
                    <a:lumMod val="95000"/>
                    <a:lumOff val="5000"/>
                  </a:schemeClr>
                </a:solidFill>
                <a:latin typeface="Arial" pitchFamily="34" charset="0"/>
                <a:cs typeface="Arial" pitchFamily="34" charset="0"/>
              </a:rPr>
              <a:pPr>
                <a:defRPr/>
              </a:pPr>
              <a:t>10</a:t>
            </a:fld>
            <a:endParaRPr lang="en-US" sz="1400" dirty="0">
              <a:solidFill>
                <a:schemeClr val="tx1">
                  <a:lumMod val="95000"/>
                  <a:lumOff val="5000"/>
                </a:schemeClr>
              </a:solidFill>
              <a:latin typeface="Arial" pitchFamily="34" charset="0"/>
              <a:cs typeface="Arial" pitchFamily="34" charset="0"/>
            </a:endParaRPr>
          </a:p>
        </p:txBody>
      </p:sp>
      <p:pic>
        <p:nvPicPr>
          <p:cNvPr id="122883" name="Picture 3" descr="C:\Users\barkans\Documents\Vortex\ME-4\ME4 pics\ME4_SSRL_2012.JPG"/>
          <p:cNvPicPr>
            <a:picLocks noChangeAspect="1" noChangeArrowheads="1"/>
          </p:cNvPicPr>
          <p:nvPr/>
        </p:nvPicPr>
        <p:blipFill>
          <a:blip r:embed="rId2" cstate="print"/>
          <a:srcRect/>
          <a:stretch>
            <a:fillRect/>
          </a:stretch>
        </p:blipFill>
        <p:spPr bwMode="auto">
          <a:xfrm>
            <a:off x="1371600" y="1123950"/>
            <a:ext cx="6477000" cy="4857750"/>
          </a:xfrm>
          <a:prstGeom prst="rect">
            <a:avLst/>
          </a:prstGeom>
          <a:noFill/>
        </p:spPr>
      </p:pic>
      <p:sp>
        <p:nvSpPr>
          <p:cNvPr id="6" name="TextBox 5"/>
          <p:cNvSpPr txBox="1"/>
          <p:nvPr/>
        </p:nvSpPr>
        <p:spPr>
          <a:xfrm>
            <a:off x="2743200" y="228600"/>
            <a:ext cx="3810000" cy="523220"/>
          </a:xfrm>
          <a:prstGeom prst="rect">
            <a:avLst/>
          </a:prstGeom>
          <a:noFill/>
        </p:spPr>
        <p:txBody>
          <a:bodyPr wrap="square" rtlCol="0">
            <a:spAutoFit/>
          </a:bodyPr>
          <a:lstStyle/>
          <a:p>
            <a:pPr algn="ctr"/>
            <a:r>
              <a:rPr lang="en-US" sz="2800" b="1" dirty="0" smtClean="0">
                <a:solidFill>
                  <a:srgbClr val="FF0000"/>
                </a:solidFill>
              </a:rPr>
              <a:t>ME4 – “Offset”</a:t>
            </a:r>
            <a:endParaRPr lang="en-US" sz="2800" b="1" dirty="0">
              <a:solidFill>
                <a:srgbClr val="FF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type="body" sz="half" idx="1"/>
          </p:nvPr>
        </p:nvSpPr>
        <p:spPr>
          <a:xfrm>
            <a:off x="0" y="228600"/>
            <a:ext cx="9144000" cy="2286000"/>
          </a:xfrm>
          <a:noFill/>
        </p:spPr>
        <p:txBody>
          <a:bodyPr>
            <a:normAutofit/>
          </a:bodyPr>
          <a:lstStyle/>
          <a:p>
            <a:pPr lvl="2" algn="ctr" eaLnBrk="1" hangingPunct="1">
              <a:spcBef>
                <a:spcPts val="0"/>
              </a:spcBef>
              <a:spcAft>
                <a:spcPts val="0"/>
              </a:spcAft>
              <a:buFontTx/>
              <a:buNone/>
              <a:defRPr/>
            </a:pPr>
            <a:r>
              <a:rPr lang="en-US" sz="2800" b="1" kern="1200" dirty="0" smtClean="0">
                <a:solidFill>
                  <a:srgbClr val="FF0000"/>
                </a:solidFill>
                <a:effectLst/>
                <a:ea typeface="+mn-ea"/>
              </a:rPr>
              <a:t>EM 450 (APS, LBNL, DESY)</a:t>
            </a:r>
          </a:p>
          <a:p>
            <a:pPr lvl="2" algn="ctr" eaLnBrk="1" hangingPunct="1">
              <a:spcBef>
                <a:spcPts val="0"/>
              </a:spcBef>
              <a:spcAft>
                <a:spcPts val="0"/>
              </a:spcAft>
              <a:buFontTx/>
              <a:buNone/>
              <a:defRPr/>
            </a:pPr>
            <a:endParaRPr lang="en-US" sz="1200" b="1" kern="1200" dirty="0" smtClean="0">
              <a:solidFill>
                <a:srgbClr val="FF0000"/>
              </a:solidFill>
              <a:effectLst/>
              <a:ea typeface="+mn-ea"/>
            </a:endParaRPr>
          </a:p>
          <a:p>
            <a:pPr lvl="2" algn="ctr" eaLnBrk="1" hangingPunct="1">
              <a:spcBef>
                <a:spcPts val="0"/>
              </a:spcBef>
              <a:spcAft>
                <a:spcPts val="0"/>
              </a:spcAft>
              <a:buFontTx/>
              <a:buNone/>
              <a:defRPr/>
            </a:pPr>
            <a:r>
              <a:rPr lang="en-US" b="1" kern="1200" dirty="0" smtClean="0">
                <a:solidFill>
                  <a:srgbClr val="FF0000"/>
                </a:solidFill>
                <a:effectLst/>
                <a:ea typeface="+mn-ea"/>
              </a:rPr>
              <a:t>Ultra-high vacuum interface </a:t>
            </a:r>
          </a:p>
          <a:p>
            <a:pPr lvl="2" algn="ctr" eaLnBrk="1" hangingPunct="1">
              <a:spcBef>
                <a:spcPts val="0"/>
              </a:spcBef>
              <a:spcAft>
                <a:spcPts val="0"/>
              </a:spcAft>
              <a:buFontTx/>
              <a:buNone/>
              <a:defRPr/>
            </a:pPr>
            <a:r>
              <a:rPr lang="en-US" b="1" kern="1200" dirty="0" smtClean="0">
                <a:solidFill>
                  <a:srgbClr val="FF0000"/>
                </a:solidFill>
                <a:effectLst/>
                <a:ea typeface="+mn-ea"/>
              </a:rPr>
              <a:t>Travel distance 260 mm</a:t>
            </a:r>
          </a:p>
          <a:p>
            <a:pPr lvl="2" algn="ctr" eaLnBrk="1" hangingPunct="1">
              <a:spcBef>
                <a:spcPts val="0"/>
              </a:spcBef>
              <a:spcAft>
                <a:spcPts val="0"/>
              </a:spcAft>
              <a:buFontTx/>
              <a:buNone/>
              <a:defRPr/>
            </a:pPr>
            <a:r>
              <a:rPr lang="en-US" b="1" kern="1200" dirty="0" smtClean="0">
                <a:solidFill>
                  <a:srgbClr val="FF0000"/>
                </a:solidFill>
                <a:effectLst/>
                <a:ea typeface="+mn-ea"/>
              </a:rPr>
              <a:t>with AP3.3 window for low energy applications</a:t>
            </a:r>
          </a:p>
        </p:txBody>
      </p:sp>
      <p:sp>
        <p:nvSpPr>
          <p:cNvPr id="19459" name="Text Box 4"/>
          <p:cNvSpPr txBox="1">
            <a:spLocks noChangeArrowheads="1"/>
          </p:cNvSpPr>
          <p:nvPr/>
        </p:nvSpPr>
        <p:spPr bwMode="auto">
          <a:xfrm>
            <a:off x="742950" y="6189663"/>
            <a:ext cx="527050" cy="298450"/>
          </a:xfrm>
          <a:prstGeom prst="rect">
            <a:avLst/>
          </a:prstGeom>
          <a:noFill/>
          <a:ln w="9525">
            <a:noFill/>
            <a:miter lim="800000"/>
            <a:headEnd/>
            <a:tailEnd/>
          </a:ln>
        </p:spPr>
        <p:txBody>
          <a:bodyPr wrap="none" lIns="92075" tIns="46038" rIns="92075" bIns="46038">
            <a:spAutoFit/>
          </a:bodyPr>
          <a:lstStyle/>
          <a:p>
            <a:pPr algn="ctr" eaLnBrk="0" hangingPunct="0">
              <a:lnSpc>
                <a:spcPct val="90000"/>
              </a:lnSpc>
              <a:spcBef>
                <a:spcPct val="20000"/>
              </a:spcBef>
              <a:buClr>
                <a:schemeClr val="tx2"/>
              </a:buClr>
              <a:buFont typeface="Wingdings" pitchFamily="2" charset="2"/>
              <a:buChar char="Ø"/>
            </a:pPr>
            <a:endParaRPr lang="en-US" sz="1500">
              <a:latin typeface="AvantGarde Bk BT" charset="0"/>
            </a:endParaRPr>
          </a:p>
        </p:txBody>
      </p:sp>
      <p:sp>
        <p:nvSpPr>
          <p:cNvPr id="5" name="Slide Number Placeholder 4"/>
          <p:cNvSpPr>
            <a:spLocks noGrp="1"/>
          </p:cNvSpPr>
          <p:nvPr>
            <p:ph type="sldNum" sz="quarter" idx="12"/>
          </p:nvPr>
        </p:nvSpPr>
        <p:spPr>
          <a:xfrm>
            <a:off x="8763000" y="6477000"/>
            <a:ext cx="381000" cy="381000"/>
          </a:xfrm>
        </p:spPr>
        <p:txBody>
          <a:bodyPr/>
          <a:lstStyle/>
          <a:p>
            <a:pPr>
              <a:defRPr/>
            </a:pPr>
            <a:fld id="{9CFFCD3B-2488-4737-BC1C-78AEA1D16983}" type="slidenum">
              <a:rPr lang="en-US" sz="1400" smtClean="0">
                <a:solidFill>
                  <a:schemeClr val="tx1">
                    <a:lumMod val="95000"/>
                    <a:lumOff val="5000"/>
                  </a:schemeClr>
                </a:solidFill>
                <a:latin typeface="Arial" pitchFamily="34" charset="0"/>
                <a:cs typeface="Arial" pitchFamily="34" charset="0"/>
              </a:rPr>
              <a:pPr>
                <a:defRPr/>
              </a:pPr>
              <a:t>11</a:t>
            </a:fld>
            <a:endParaRPr lang="en-US" sz="1400" dirty="0">
              <a:solidFill>
                <a:schemeClr val="tx1">
                  <a:lumMod val="95000"/>
                  <a:lumOff val="5000"/>
                </a:schemeClr>
              </a:solidFill>
              <a:latin typeface="Arial" pitchFamily="34" charset="0"/>
              <a:cs typeface="Arial" pitchFamily="34" charset="0"/>
            </a:endParaRPr>
          </a:p>
        </p:txBody>
      </p:sp>
      <p:pic>
        <p:nvPicPr>
          <p:cNvPr id="31746" name="Picture 2" descr="U:\Shaul\ Pictures for SSRL meeting\EM450.jpg"/>
          <p:cNvPicPr>
            <a:picLocks noChangeAspect="1" noChangeArrowheads="1"/>
          </p:cNvPicPr>
          <p:nvPr/>
        </p:nvPicPr>
        <p:blipFill>
          <a:blip r:embed="rId3" cstate="print"/>
          <a:srcRect/>
          <a:stretch>
            <a:fillRect/>
          </a:stretch>
        </p:blipFill>
        <p:spPr bwMode="auto">
          <a:xfrm>
            <a:off x="0" y="2895600"/>
            <a:ext cx="9178464" cy="3276600"/>
          </a:xfrm>
          <a:prstGeom prst="rect">
            <a:avLst/>
          </a:prstGeom>
          <a:noFill/>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U:\Shaul\ Pictures for SSRL meeting\EM600 at APS_0077.jpg"/>
          <p:cNvPicPr>
            <a:picLocks noChangeAspect="1" noChangeArrowheads="1"/>
          </p:cNvPicPr>
          <p:nvPr/>
        </p:nvPicPr>
        <p:blipFill>
          <a:blip r:embed="rId3" cstate="print"/>
          <a:srcRect/>
          <a:stretch>
            <a:fillRect/>
          </a:stretch>
        </p:blipFill>
        <p:spPr bwMode="auto">
          <a:xfrm>
            <a:off x="1219612" y="2133600"/>
            <a:ext cx="6298774" cy="4724400"/>
          </a:xfrm>
          <a:prstGeom prst="rect">
            <a:avLst/>
          </a:prstGeom>
          <a:noFill/>
        </p:spPr>
      </p:pic>
      <p:sp>
        <p:nvSpPr>
          <p:cNvPr id="71683" name="Rectangle 3"/>
          <p:cNvSpPr>
            <a:spLocks noGrp="1" noChangeArrowheads="1"/>
          </p:cNvSpPr>
          <p:nvPr>
            <p:ph type="body" sz="half" idx="1"/>
          </p:nvPr>
        </p:nvSpPr>
        <p:spPr>
          <a:xfrm>
            <a:off x="685800" y="0"/>
            <a:ext cx="7467600" cy="2133600"/>
          </a:xfrm>
        </p:spPr>
        <p:txBody>
          <a:bodyPr>
            <a:normAutofit/>
          </a:bodyPr>
          <a:lstStyle/>
          <a:p>
            <a:pPr marL="0" lvl="2" indent="0" algn="ctr" eaLnBrk="1" hangingPunct="1">
              <a:lnSpc>
                <a:spcPct val="110000"/>
              </a:lnSpc>
              <a:spcBef>
                <a:spcPts val="0"/>
              </a:spcBef>
              <a:spcAft>
                <a:spcPts val="0"/>
              </a:spcAft>
              <a:buFontTx/>
              <a:buNone/>
              <a:defRPr/>
            </a:pPr>
            <a:r>
              <a:rPr lang="en-US" sz="2800" b="1" kern="1200" dirty="0" smtClean="0">
                <a:solidFill>
                  <a:srgbClr val="FF0000"/>
                </a:solidFill>
                <a:effectLst/>
                <a:ea typeface="+mn-ea"/>
              </a:rPr>
              <a:t>EM600 at APS, ESRF, DLS, LBNL</a:t>
            </a:r>
          </a:p>
          <a:p>
            <a:pPr marL="0" lvl="2" indent="0" algn="ctr" eaLnBrk="1" hangingPunct="1">
              <a:lnSpc>
                <a:spcPct val="110000"/>
              </a:lnSpc>
              <a:spcBef>
                <a:spcPts val="0"/>
              </a:spcBef>
              <a:spcAft>
                <a:spcPts val="0"/>
              </a:spcAft>
              <a:buFontTx/>
              <a:buNone/>
              <a:defRPr/>
            </a:pPr>
            <a:endParaRPr lang="en-US" sz="1200" b="1" kern="1200" dirty="0" smtClean="0">
              <a:solidFill>
                <a:srgbClr val="FFFF00"/>
              </a:solidFill>
              <a:effectLst/>
              <a:ea typeface="+mn-ea"/>
            </a:endParaRPr>
          </a:p>
          <a:p>
            <a:pPr marL="0" lvl="2" indent="0" algn="ctr" eaLnBrk="1" hangingPunct="1">
              <a:lnSpc>
                <a:spcPct val="110000"/>
              </a:lnSpc>
              <a:spcBef>
                <a:spcPts val="0"/>
              </a:spcBef>
              <a:spcAft>
                <a:spcPts val="0"/>
              </a:spcAft>
              <a:buFontTx/>
              <a:buNone/>
              <a:defRPr/>
            </a:pPr>
            <a:r>
              <a:rPr lang="en-US" b="1" kern="1200" dirty="0" smtClean="0">
                <a:solidFill>
                  <a:schemeClr val="tx1">
                    <a:lumMod val="95000"/>
                    <a:lumOff val="5000"/>
                  </a:schemeClr>
                </a:solidFill>
                <a:effectLst/>
                <a:ea typeface="+mn-ea"/>
              </a:rPr>
              <a:t>Ultra-high vacuum interface</a:t>
            </a:r>
          </a:p>
          <a:p>
            <a:pPr marL="0" lvl="2" indent="0" algn="ctr" eaLnBrk="1" hangingPunct="1">
              <a:lnSpc>
                <a:spcPct val="110000"/>
              </a:lnSpc>
              <a:spcBef>
                <a:spcPts val="0"/>
              </a:spcBef>
              <a:spcAft>
                <a:spcPts val="0"/>
              </a:spcAft>
              <a:buFontTx/>
              <a:buNone/>
              <a:defRPr/>
            </a:pPr>
            <a:r>
              <a:rPr lang="en-US" b="1" kern="1200" dirty="0" smtClean="0">
                <a:solidFill>
                  <a:schemeClr val="tx1">
                    <a:lumMod val="95000"/>
                    <a:lumOff val="5000"/>
                  </a:schemeClr>
                </a:solidFill>
                <a:effectLst/>
                <a:ea typeface="+mn-ea"/>
              </a:rPr>
              <a:t>Travel distance 410 mm</a:t>
            </a:r>
          </a:p>
          <a:p>
            <a:pPr marL="0" lvl="2" indent="0" algn="ctr" eaLnBrk="1" hangingPunct="1">
              <a:lnSpc>
                <a:spcPct val="110000"/>
              </a:lnSpc>
              <a:spcBef>
                <a:spcPts val="0"/>
              </a:spcBef>
              <a:spcAft>
                <a:spcPts val="0"/>
              </a:spcAft>
              <a:buFontTx/>
              <a:buNone/>
              <a:defRPr/>
            </a:pPr>
            <a:r>
              <a:rPr lang="en-US" b="1" kern="1200" dirty="0" smtClean="0">
                <a:solidFill>
                  <a:schemeClr val="tx1">
                    <a:lumMod val="95000"/>
                    <a:lumOff val="5000"/>
                  </a:schemeClr>
                </a:solidFill>
                <a:effectLst/>
                <a:ea typeface="+mn-ea"/>
              </a:rPr>
              <a:t>AP3.3 window for low energy applications</a:t>
            </a:r>
          </a:p>
        </p:txBody>
      </p:sp>
      <p:sp>
        <p:nvSpPr>
          <p:cNvPr id="19459" name="Text Box 4"/>
          <p:cNvSpPr txBox="1">
            <a:spLocks noChangeArrowheads="1"/>
          </p:cNvSpPr>
          <p:nvPr/>
        </p:nvSpPr>
        <p:spPr bwMode="auto">
          <a:xfrm>
            <a:off x="742950" y="6189663"/>
            <a:ext cx="527050" cy="298450"/>
          </a:xfrm>
          <a:prstGeom prst="rect">
            <a:avLst/>
          </a:prstGeom>
          <a:noFill/>
          <a:ln w="9525">
            <a:noFill/>
            <a:miter lim="800000"/>
            <a:headEnd/>
            <a:tailEnd/>
          </a:ln>
        </p:spPr>
        <p:txBody>
          <a:bodyPr wrap="none" lIns="92075" tIns="46038" rIns="92075" bIns="46038">
            <a:spAutoFit/>
          </a:bodyPr>
          <a:lstStyle/>
          <a:p>
            <a:pPr algn="ctr" eaLnBrk="0" hangingPunct="0">
              <a:lnSpc>
                <a:spcPct val="90000"/>
              </a:lnSpc>
              <a:spcBef>
                <a:spcPct val="20000"/>
              </a:spcBef>
              <a:buClr>
                <a:schemeClr val="tx2"/>
              </a:buClr>
              <a:buFont typeface="Wingdings" pitchFamily="2" charset="2"/>
              <a:buChar char="Ø"/>
            </a:pPr>
            <a:endParaRPr lang="en-US" sz="1500">
              <a:latin typeface="AvantGarde Bk BT" charset="0"/>
            </a:endParaRPr>
          </a:p>
        </p:txBody>
      </p:sp>
      <p:sp>
        <p:nvSpPr>
          <p:cNvPr id="5" name="Slide Number Placeholder 4"/>
          <p:cNvSpPr>
            <a:spLocks noGrp="1"/>
          </p:cNvSpPr>
          <p:nvPr>
            <p:ph type="sldNum" sz="quarter" idx="12"/>
          </p:nvPr>
        </p:nvSpPr>
        <p:spPr>
          <a:xfrm>
            <a:off x="8686800" y="6477000"/>
            <a:ext cx="457200" cy="381000"/>
          </a:xfrm>
        </p:spPr>
        <p:txBody>
          <a:bodyPr/>
          <a:lstStyle/>
          <a:p>
            <a:pPr>
              <a:defRPr/>
            </a:pPr>
            <a:fld id="{9CFFCD3B-2488-4737-BC1C-78AEA1D16983}" type="slidenum">
              <a:rPr lang="en-US" sz="1400" smtClean="0">
                <a:solidFill>
                  <a:schemeClr val="tx1"/>
                </a:solidFill>
                <a:latin typeface="Arial" pitchFamily="34" charset="0"/>
                <a:cs typeface="Arial" pitchFamily="34" charset="0"/>
              </a:rPr>
              <a:pPr>
                <a:defRPr/>
              </a:pPr>
              <a:t>12</a:t>
            </a:fld>
            <a:endParaRPr lang="en-US" sz="1400" dirty="0">
              <a:solidFill>
                <a:schemeClr val="tx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U:\Shaul\ Pictures for SSRL meeting\ME4-550_0922.jpg"/>
          <p:cNvPicPr>
            <a:picLocks noChangeAspect="1" noChangeArrowheads="1"/>
          </p:cNvPicPr>
          <p:nvPr/>
        </p:nvPicPr>
        <p:blipFill>
          <a:blip r:embed="rId3" cstate="print"/>
          <a:srcRect/>
          <a:stretch>
            <a:fillRect/>
          </a:stretch>
        </p:blipFill>
        <p:spPr bwMode="auto">
          <a:xfrm>
            <a:off x="1981200" y="2400014"/>
            <a:ext cx="5638800" cy="4229386"/>
          </a:xfrm>
          <a:prstGeom prst="rect">
            <a:avLst/>
          </a:prstGeom>
          <a:noFill/>
        </p:spPr>
      </p:pic>
      <p:sp>
        <p:nvSpPr>
          <p:cNvPr id="71683" name="Rectangle 3"/>
          <p:cNvSpPr>
            <a:spLocks noGrp="1" noChangeArrowheads="1"/>
          </p:cNvSpPr>
          <p:nvPr>
            <p:ph type="body" sz="half" idx="1"/>
          </p:nvPr>
        </p:nvSpPr>
        <p:spPr>
          <a:xfrm>
            <a:off x="685800" y="152400"/>
            <a:ext cx="7239000" cy="2286000"/>
          </a:xfrm>
        </p:spPr>
        <p:txBody>
          <a:bodyPr>
            <a:normAutofit fontScale="77500" lnSpcReduction="20000"/>
          </a:bodyPr>
          <a:lstStyle/>
          <a:p>
            <a:pPr lvl="2" indent="0" algn="ctr" eaLnBrk="1" hangingPunct="1">
              <a:lnSpc>
                <a:spcPct val="110000"/>
              </a:lnSpc>
              <a:spcBef>
                <a:spcPts val="0"/>
              </a:spcBef>
              <a:spcAft>
                <a:spcPts val="0"/>
              </a:spcAft>
              <a:buFontTx/>
              <a:buNone/>
              <a:defRPr/>
            </a:pPr>
            <a:r>
              <a:rPr lang="en-US" sz="3600" b="1" kern="1200" dirty="0" smtClean="0">
                <a:solidFill>
                  <a:srgbClr val="FF0000"/>
                </a:solidFill>
                <a:effectLst/>
                <a:ea typeface="+mn-ea"/>
              </a:rPr>
              <a:t>ME4-550  (XRADIA)</a:t>
            </a:r>
          </a:p>
          <a:p>
            <a:pPr lvl="2" algn="ctr" eaLnBrk="1" hangingPunct="1">
              <a:lnSpc>
                <a:spcPct val="150000"/>
              </a:lnSpc>
              <a:spcBef>
                <a:spcPts val="0"/>
              </a:spcBef>
              <a:spcAft>
                <a:spcPts val="0"/>
              </a:spcAft>
              <a:buFontTx/>
              <a:buNone/>
              <a:defRPr/>
            </a:pPr>
            <a:r>
              <a:rPr lang="en-US" sz="3100" b="1" kern="1200" dirty="0" smtClean="0">
                <a:solidFill>
                  <a:schemeClr val="tx1">
                    <a:lumMod val="95000"/>
                    <a:lumOff val="5000"/>
                  </a:schemeClr>
                </a:solidFill>
                <a:effectLst/>
                <a:ea typeface="+mn-ea"/>
              </a:rPr>
              <a:t>4-element, ultra-high vacuum interface</a:t>
            </a:r>
          </a:p>
          <a:p>
            <a:pPr lvl="2" algn="ctr" eaLnBrk="1" hangingPunct="1">
              <a:lnSpc>
                <a:spcPct val="150000"/>
              </a:lnSpc>
              <a:spcBef>
                <a:spcPts val="0"/>
              </a:spcBef>
              <a:spcAft>
                <a:spcPts val="0"/>
              </a:spcAft>
              <a:buFontTx/>
              <a:buNone/>
              <a:defRPr/>
            </a:pPr>
            <a:r>
              <a:rPr lang="en-US" sz="3100" b="1" kern="1200" dirty="0" smtClean="0">
                <a:solidFill>
                  <a:schemeClr val="tx1">
                    <a:lumMod val="95000"/>
                    <a:lumOff val="5000"/>
                  </a:schemeClr>
                </a:solidFill>
                <a:effectLst/>
                <a:ea typeface="+mn-ea"/>
              </a:rPr>
              <a:t>Travel distance 280 mm</a:t>
            </a:r>
          </a:p>
          <a:p>
            <a:pPr lvl="2" algn="ctr" eaLnBrk="1" hangingPunct="1">
              <a:lnSpc>
                <a:spcPct val="150000"/>
              </a:lnSpc>
              <a:spcBef>
                <a:spcPts val="0"/>
              </a:spcBef>
              <a:spcAft>
                <a:spcPts val="0"/>
              </a:spcAft>
              <a:buFontTx/>
              <a:buNone/>
              <a:defRPr/>
            </a:pPr>
            <a:r>
              <a:rPr lang="en-US" sz="3100" b="1" kern="1200" dirty="0" smtClean="0">
                <a:solidFill>
                  <a:schemeClr val="tx1">
                    <a:lumMod val="95000"/>
                    <a:lumOff val="5000"/>
                  </a:schemeClr>
                </a:solidFill>
                <a:effectLst/>
                <a:ea typeface="+mn-ea"/>
              </a:rPr>
              <a:t>Can be equipped with AP3.7 </a:t>
            </a:r>
            <a:r>
              <a:rPr lang="en-US" sz="3100" b="1" kern="1200" dirty="0" err="1" smtClean="0">
                <a:solidFill>
                  <a:schemeClr val="tx1">
                    <a:lumMod val="95000"/>
                    <a:lumOff val="5000"/>
                  </a:schemeClr>
                </a:solidFill>
                <a:effectLst/>
                <a:ea typeface="+mn-ea"/>
              </a:rPr>
              <a:t>Mox</a:t>
            </a:r>
            <a:r>
              <a:rPr lang="en-US" sz="3100" b="1" kern="1200" dirty="0" smtClean="0">
                <a:solidFill>
                  <a:schemeClr val="tx1">
                    <a:lumMod val="95000"/>
                    <a:lumOff val="5000"/>
                  </a:schemeClr>
                </a:solidFill>
                <a:effectLst/>
                <a:ea typeface="+mn-ea"/>
              </a:rPr>
              <a:t> window </a:t>
            </a:r>
          </a:p>
        </p:txBody>
      </p:sp>
      <p:sp>
        <p:nvSpPr>
          <p:cNvPr id="19459" name="Text Box 4"/>
          <p:cNvSpPr txBox="1">
            <a:spLocks noChangeArrowheads="1"/>
          </p:cNvSpPr>
          <p:nvPr/>
        </p:nvSpPr>
        <p:spPr bwMode="auto">
          <a:xfrm>
            <a:off x="742950" y="6189663"/>
            <a:ext cx="527050" cy="298450"/>
          </a:xfrm>
          <a:prstGeom prst="rect">
            <a:avLst/>
          </a:prstGeom>
          <a:noFill/>
          <a:ln w="9525">
            <a:noFill/>
            <a:miter lim="800000"/>
            <a:headEnd/>
            <a:tailEnd/>
          </a:ln>
        </p:spPr>
        <p:txBody>
          <a:bodyPr wrap="none" lIns="92075" tIns="46038" rIns="92075" bIns="46038">
            <a:spAutoFit/>
          </a:bodyPr>
          <a:lstStyle/>
          <a:p>
            <a:pPr algn="ctr" eaLnBrk="0" hangingPunct="0">
              <a:lnSpc>
                <a:spcPct val="90000"/>
              </a:lnSpc>
              <a:spcBef>
                <a:spcPct val="20000"/>
              </a:spcBef>
              <a:buClr>
                <a:schemeClr val="tx2"/>
              </a:buClr>
              <a:buFont typeface="Wingdings" pitchFamily="2" charset="2"/>
              <a:buChar char="Ø"/>
            </a:pPr>
            <a:endParaRPr lang="en-US" sz="1500">
              <a:latin typeface="AvantGarde Bk BT" charset="0"/>
            </a:endParaRPr>
          </a:p>
        </p:txBody>
      </p:sp>
      <p:sp>
        <p:nvSpPr>
          <p:cNvPr id="5" name="Slide Number Placeholder 4"/>
          <p:cNvSpPr>
            <a:spLocks noGrp="1"/>
          </p:cNvSpPr>
          <p:nvPr>
            <p:ph type="sldNum" sz="quarter" idx="12"/>
          </p:nvPr>
        </p:nvSpPr>
        <p:spPr>
          <a:xfrm>
            <a:off x="8686800" y="6477000"/>
            <a:ext cx="457200" cy="381000"/>
          </a:xfrm>
        </p:spPr>
        <p:txBody>
          <a:bodyPr/>
          <a:lstStyle/>
          <a:p>
            <a:pPr>
              <a:defRPr/>
            </a:pPr>
            <a:fld id="{9CFFCD3B-2488-4737-BC1C-78AEA1D16983}" type="slidenum">
              <a:rPr lang="en-US" sz="1400" smtClean="0">
                <a:solidFill>
                  <a:schemeClr val="tx1"/>
                </a:solidFill>
                <a:latin typeface="Arial" pitchFamily="34" charset="0"/>
                <a:cs typeface="Arial" pitchFamily="34" charset="0"/>
              </a:rPr>
              <a:pPr>
                <a:defRPr/>
              </a:pPr>
              <a:t>13</a:t>
            </a:fld>
            <a:endParaRPr lang="en-US" sz="1400" dirty="0">
              <a:solidFill>
                <a:schemeClr val="tx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610600" y="6477000"/>
            <a:ext cx="533400" cy="381000"/>
          </a:xfrm>
        </p:spPr>
        <p:txBody>
          <a:bodyPr/>
          <a:lstStyle/>
          <a:p>
            <a:pPr>
              <a:defRPr/>
            </a:pPr>
            <a:fld id="{C0428259-DCA1-4599-A5B9-E6B4E7F5A812}" type="slidenum">
              <a:rPr lang="en-US" sz="1400" smtClean="0">
                <a:solidFill>
                  <a:schemeClr val="tx1"/>
                </a:solidFill>
                <a:latin typeface="Arial" pitchFamily="34" charset="0"/>
                <a:cs typeface="Arial" pitchFamily="34" charset="0"/>
              </a:rPr>
              <a:pPr>
                <a:defRPr/>
              </a:pPr>
              <a:t>14</a:t>
            </a:fld>
            <a:endParaRPr lang="en-US" sz="1400" dirty="0">
              <a:solidFill>
                <a:schemeClr val="tx1"/>
              </a:solidFill>
              <a:latin typeface="Arial" pitchFamily="34" charset="0"/>
              <a:cs typeface="Arial" pitchFamily="34" charset="0"/>
            </a:endParaRPr>
          </a:p>
        </p:txBody>
      </p:sp>
      <p:pic>
        <p:nvPicPr>
          <p:cNvPr id="5122" name="Picture 2" descr="C:\Users\barkans\Documents\Vortex\ME-4\ME4 pics\ME4-550 280mm insertion ANKA-XRadia_112211.JPG"/>
          <p:cNvPicPr>
            <a:picLocks noChangeAspect="1" noChangeArrowheads="1"/>
          </p:cNvPicPr>
          <p:nvPr/>
        </p:nvPicPr>
        <p:blipFill>
          <a:blip r:embed="rId2" cstate="print"/>
          <a:srcRect/>
          <a:stretch>
            <a:fillRect/>
          </a:stretch>
        </p:blipFill>
        <p:spPr bwMode="auto">
          <a:xfrm>
            <a:off x="1219200" y="1600200"/>
            <a:ext cx="6781800" cy="5086350"/>
          </a:xfrm>
          <a:prstGeom prst="rect">
            <a:avLst/>
          </a:prstGeom>
          <a:noFill/>
        </p:spPr>
      </p:pic>
      <p:sp>
        <p:nvSpPr>
          <p:cNvPr id="7" name="Rectangle 3"/>
          <p:cNvSpPr>
            <a:spLocks noGrp="1" noChangeArrowheads="1"/>
          </p:cNvSpPr>
          <p:nvPr>
            <p:ph type="body" sz="half" idx="1"/>
          </p:nvPr>
        </p:nvSpPr>
        <p:spPr>
          <a:xfrm>
            <a:off x="228600" y="0"/>
            <a:ext cx="8610600" cy="1676400"/>
          </a:xfrm>
        </p:spPr>
        <p:txBody>
          <a:bodyPr>
            <a:normAutofit fontScale="92500" lnSpcReduction="10000"/>
          </a:bodyPr>
          <a:lstStyle/>
          <a:p>
            <a:pPr lvl="2" algn="ctr">
              <a:lnSpc>
                <a:spcPct val="150000"/>
              </a:lnSpc>
              <a:spcBef>
                <a:spcPts val="0"/>
              </a:spcBef>
              <a:buNone/>
              <a:defRPr/>
            </a:pPr>
            <a:r>
              <a:rPr lang="en-US" sz="2800" b="1" kern="1200" dirty="0" smtClean="0">
                <a:solidFill>
                  <a:srgbClr val="FF0000"/>
                </a:solidFill>
                <a:effectLst/>
                <a:ea typeface="+mn-ea"/>
              </a:rPr>
              <a:t>ME4-550  (APS</a:t>
            </a:r>
            <a:r>
              <a:rPr lang="en-US" sz="2800" b="1" dirty="0" smtClean="0">
                <a:solidFill>
                  <a:srgbClr val="FF0000"/>
                </a:solidFill>
              </a:rPr>
              <a:t>, ANKA, </a:t>
            </a:r>
            <a:r>
              <a:rPr lang="en-US" sz="2800" b="1" dirty="0" err="1" smtClean="0">
                <a:solidFill>
                  <a:srgbClr val="FF0000"/>
                </a:solidFill>
              </a:rPr>
              <a:t>Xradia</a:t>
            </a:r>
            <a:r>
              <a:rPr lang="en-US" sz="2800" b="1" dirty="0" smtClean="0">
                <a:solidFill>
                  <a:srgbClr val="FF0000"/>
                </a:solidFill>
              </a:rPr>
              <a:t>, LBNL)</a:t>
            </a:r>
            <a:endParaRPr lang="en-US" sz="2800" b="1" kern="1200" dirty="0" smtClean="0">
              <a:solidFill>
                <a:srgbClr val="FF0000"/>
              </a:solidFill>
              <a:effectLst/>
              <a:ea typeface="+mn-ea"/>
            </a:endParaRPr>
          </a:p>
          <a:p>
            <a:pPr lvl="2" algn="ctr" eaLnBrk="1" hangingPunct="1">
              <a:lnSpc>
                <a:spcPct val="150000"/>
              </a:lnSpc>
              <a:spcBef>
                <a:spcPts val="0"/>
              </a:spcBef>
              <a:spcAft>
                <a:spcPts val="0"/>
              </a:spcAft>
              <a:buFontTx/>
              <a:buNone/>
              <a:defRPr/>
            </a:pPr>
            <a:r>
              <a:rPr lang="en-US" sz="2600" b="1" kern="1200" dirty="0" smtClean="0">
                <a:solidFill>
                  <a:schemeClr val="tx1">
                    <a:lumMod val="95000"/>
                    <a:lumOff val="5000"/>
                  </a:schemeClr>
                </a:solidFill>
                <a:effectLst/>
                <a:ea typeface="+mn-ea"/>
              </a:rPr>
              <a:t>4-element, ultra-high vacuum interface</a:t>
            </a:r>
          </a:p>
          <a:p>
            <a:pPr lvl="2" algn="ctr" eaLnBrk="1" hangingPunct="1">
              <a:lnSpc>
                <a:spcPct val="150000"/>
              </a:lnSpc>
              <a:spcBef>
                <a:spcPts val="0"/>
              </a:spcBef>
              <a:spcAft>
                <a:spcPts val="0"/>
              </a:spcAft>
              <a:buFontTx/>
              <a:buNone/>
              <a:defRPr/>
            </a:pPr>
            <a:r>
              <a:rPr lang="en-US" sz="2600" b="1" kern="1200" dirty="0" smtClean="0">
                <a:solidFill>
                  <a:schemeClr val="tx1">
                    <a:lumMod val="95000"/>
                    <a:lumOff val="5000"/>
                  </a:schemeClr>
                </a:solidFill>
                <a:effectLst/>
                <a:ea typeface="+mn-ea"/>
              </a:rPr>
              <a:t>Travel distance 280 mm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 Box 4"/>
          <p:cNvSpPr txBox="1">
            <a:spLocks noChangeArrowheads="1"/>
          </p:cNvSpPr>
          <p:nvPr/>
        </p:nvSpPr>
        <p:spPr bwMode="auto">
          <a:xfrm>
            <a:off x="742950" y="6189663"/>
            <a:ext cx="527050" cy="298450"/>
          </a:xfrm>
          <a:prstGeom prst="rect">
            <a:avLst/>
          </a:prstGeom>
          <a:noFill/>
          <a:ln w="9525">
            <a:noFill/>
            <a:miter lim="800000"/>
            <a:headEnd/>
            <a:tailEnd/>
          </a:ln>
        </p:spPr>
        <p:txBody>
          <a:bodyPr wrap="none" lIns="92075" tIns="46038" rIns="92075" bIns="46038">
            <a:spAutoFit/>
          </a:bodyPr>
          <a:lstStyle/>
          <a:p>
            <a:pPr algn="ctr" eaLnBrk="0" hangingPunct="0">
              <a:lnSpc>
                <a:spcPct val="90000"/>
              </a:lnSpc>
              <a:spcBef>
                <a:spcPct val="20000"/>
              </a:spcBef>
              <a:buClr>
                <a:schemeClr val="tx2"/>
              </a:buClr>
              <a:buFont typeface="Wingdings" pitchFamily="2" charset="2"/>
              <a:buChar char="Ø"/>
            </a:pPr>
            <a:endParaRPr lang="en-US" sz="1500">
              <a:latin typeface="AvantGarde Bk BT" charset="0"/>
            </a:endParaRPr>
          </a:p>
        </p:txBody>
      </p:sp>
      <p:sp>
        <p:nvSpPr>
          <p:cNvPr id="5" name="Slide Number Placeholder 4"/>
          <p:cNvSpPr>
            <a:spLocks noGrp="1"/>
          </p:cNvSpPr>
          <p:nvPr>
            <p:ph type="sldNum" sz="quarter" idx="12"/>
          </p:nvPr>
        </p:nvSpPr>
        <p:spPr>
          <a:xfrm>
            <a:off x="8686800" y="6477000"/>
            <a:ext cx="457200" cy="381000"/>
          </a:xfrm>
        </p:spPr>
        <p:txBody>
          <a:bodyPr/>
          <a:lstStyle/>
          <a:p>
            <a:pPr>
              <a:defRPr/>
            </a:pPr>
            <a:fld id="{9CFFCD3B-2488-4737-BC1C-78AEA1D16983}" type="slidenum">
              <a:rPr lang="en-US" sz="1400" smtClean="0">
                <a:solidFill>
                  <a:schemeClr val="tx1"/>
                </a:solidFill>
                <a:latin typeface="Arial" pitchFamily="34" charset="0"/>
                <a:cs typeface="Arial" pitchFamily="34" charset="0"/>
              </a:rPr>
              <a:pPr>
                <a:defRPr/>
              </a:pPr>
              <a:t>15</a:t>
            </a:fld>
            <a:endParaRPr lang="en-US" sz="1400" dirty="0">
              <a:solidFill>
                <a:schemeClr val="tx1"/>
              </a:solidFill>
              <a:latin typeface="Arial" pitchFamily="34" charset="0"/>
              <a:cs typeface="Arial" pitchFamily="34" charset="0"/>
            </a:endParaRPr>
          </a:p>
        </p:txBody>
      </p:sp>
      <p:pic>
        <p:nvPicPr>
          <p:cNvPr id="34818" name="Picture 2" descr="U:\Shaul\ Pictures for SSRL meeting\ME4-750 at SLS_P1000259.jpg"/>
          <p:cNvPicPr>
            <a:picLocks noChangeAspect="1" noChangeArrowheads="1"/>
          </p:cNvPicPr>
          <p:nvPr/>
        </p:nvPicPr>
        <p:blipFill>
          <a:blip r:embed="rId3" cstate="print"/>
          <a:srcRect/>
          <a:stretch>
            <a:fillRect/>
          </a:stretch>
        </p:blipFill>
        <p:spPr bwMode="auto">
          <a:xfrm>
            <a:off x="0" y="304800"/>
            <a:ext cx="4914900" cy="6553200"/>
          </a:xfrm>
          <a:prstGeom prst="rect">
            <a:avLst/>
          </a:prstGeom>
          <a:noFill/>
        </p:spPr>
      </p:pic>
      <p:sp>
        <p:nvSpPr>
          <p:cNvPr id="71683" name="Rectangle 3"/>
          <p:cNvSpPr>
            <a:spLocks noGrp="1" noChangeArrowheads="1"/>
          </p:cNvSpPr>
          <p:nvPr>
            <p:ph type="body" sz="half" idx="1"/>
          </p:nvPr>
        </p:nvSpPr>
        <p:spPr>
          <a:xfrm>
            <a:off x="3886200" y="228600"/>
            <a:ext cx="5181600" cy="3733800"/>
          </a:xfrm>
        </p:spPr>
        <p:txBody>
          <a:bodyPr>
            <a:normAutofit fontScale="77500" lnSpcReduction="20000"/>
          </a:bodyPr>
          <a:lstStyle/>
          <a:p>
            <a:pPr lvl="2" algn="ctr" eaLnBrk="1" hangingPunct="1">
              <a:lnSpc>
                <a:spcPct val="150000"/>
              </a:lnSpc>
              <a:spcBef>
                <a:spcPts val="0"/>
              </a:spcBef>
              <a:spcAft>
                <a:spcPts val="0"/>
              </a:spcAft>
              <a:buFontTx/>
              <a:buNone/>
              <a:defRPr/>
            </a:pPr>
            <a:r>
              <a:rPr lang="en-US" sz="3600" b="1" kern="1200" dirty="0" smtClean="0">
                <a:solidFill>
                  <a:srgbClr val="FF0000"/>
                </a:solidFill>
                <a:effectLst/>
                <a:ea typeface="+mn-ea"/>
              </a:rPr>
              <a:t>ME4-750</a:t>
            </a:r>
          </a:p>
          <a:p>
            <a:pPr lvl="2" algn="ctr" eaLnBrk="1" hangingPunct="1">
              <a:lnSpc>
                <a:spcPct val="150000"/>
              </a:lnSpc>
              <a:spcBef>
                <a:spcPts val="0"/>
              </a:spcBef>
              <a:spcAft>
                <a:spcPts val="0"/>
              </a:spcAft>
              <a:buFontTx/>
              <a:buNone/>
              <a:defRPr/>
            </a:pPr>
            <a:r>
              <a:rPr lang="en-US" sz="3600" b="1" kern="1200" dirty="0" smtClean="0">
                <a:solidFill>
                  <a:srgbClr val="FF0000"/>
                </a:solidFill>
                <a:effectLst/>
                <a:ea typeface="+mn-ea"/>
              </a:rPr>
              <a:t>SLS, LSRI, NSRRC</a:t>
            </a:r>
          </a:p>
          <a:p>
            <a:pPr lvl="2" algn="ctr" eaLnBrk="1" hangingPunct="1">
              <a:lnSpc>
                <a:spcPct val="150000"/>
              </a:lnSpc>
              <a:spcBef>
                <a:spcPts val="0"/>
              </a:spcBef>
              <a:spcAft>
                <a:spcPts val="0"/>
              </a:spcAft>
              <a:buFontTx/>
              <a:buNone/>
              <a:defRPr/>
            </a:pPr>
            <a:r>
              <a:rPr lang="en-US" sz="3100" b="1" kern="1200" dirty="0" smtClean="0">
                <a:solidFill>
                  <a:schemeClr val="tx1">
                    <a:lumMod val="95000"/>
                    <a:lumOff val="5000"/>
                  </a:schemeClr>
                </a:solidFill>
                <a:effectLst/>
                <a:ea typeface="+mn-ea"/>
              </a:rPr>
              <a:t>4-element</a:t>
            </a:r>
          </a:p>
          <a:p>
            <a:pPr lvl="2" algn="ctr" eaLnBrk="1" hangingPunct="1">
              <a:lnSpc>
                <a:spcPct val="150000"/>
              </a:lnSpc>
              <a:spcBef>
                <a:spcPts val="0"/>
              </a:spcBef>
              <a:spcAft>
                <a:spcPts val="0"/>
              </a:spcAft>
              <a:buFontTx/>
              <a:buNone/>
              <a:defRPr/>
            </a:pPr>
            <a:r>
              <a:rPr lang="en-US" sz="3100" b="1" kern="1200" dirty="0" smtClean="0">
                <a:solidFill>
                  <a:schemeClr val="tx1">
                    <a:lumMod val="95000"/>
                    <a:lumOff val="5000"/>
                  </a:schemeClr>
                </a:solidFill>
                <a:effectLst/>
                <a:ea typeface="+mn-ea"/>
              </a:rPr>
              <a:t>ultra-high vacuum interface</a:t>
            </a:r>
          </a:p>
          <a:p>
            <a:pPr lvl="2" algn="ctr" eaLnBrk="1" hangingPunct="1">
              <a:lnSpc>
                <a:spcPct val="150000"/>
              </a:lnSpc>
              <a:spcBef>
                <a:spcPts val="0"/>
              </a:spcBef>
              <a:spcAft>
                <a:spcPts val="0"/>
              </a:spcAft>
              <a:buFontTx/>
              <a:buNone/>
              <a:defRPr/>
            </a:pPr>
            <a:r>
              <a:rPr lang="en-US" sz="3100" b="1" kern="1200" dirty="0" smtClean="0">
                <a:solidFill>
                  <a:schemeClr val="tx1">
                    <a:lumMod val="95000"/>
                    <a:lumOff val="5000"/>
                  </a:schemeClr>
                </a:solidFill>
                <a:effectLst/>
                <a:ea typeface="+mn-ea"/>
              </a:rPr>
              <a:t>Travel distance 510 mm</a:t>
            </a:r>
          </a:p>
          <a:p>
            <a:pPr lvl="2" algn="ctr" eaLnBrk="1" hangingPunct="1">
              <a:lnSpc>
                <a:spcPct val="150000"/>
              </a:lnSpc>
              <a:spcBef>
                <a:spcPts val="0"/>
              </a:spcBef>
              <a:spcAft>
                <a:spcPts val="0"/>
              </a:spcAft>
              <a:buFontTx/>
              <a:buNone/>
              <a:defRPr/>
            </a:pPr>
            <a:r>
              <a:rPr lang="en-US" sz="3100" b="1" kern="1200" dirty="0" smtClean="0">
                <a:solidFill>
                  <a:schemeClr val="tx1">
                    <a:lumMod val="95000"/>
                    <a:lumOff val="5000"/>
                  </a:schemeClr>
                </a:solidFill>
                <a:effectLst/>
                <a:ea typeface="+mn-ea"/>
              </a:rPr>
              <a:t>AP3.7 window </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U:\Shaul\ Pictures for SSRL meeting\ME4-800 at CNS APS_0043.jpg"/>
          <p:cNvPicPr>
            <a:picLocks noChangeAspect="1" noChangeArrowheads="1"/>
          </p:cNvPicPr>
          <p:nvPr/>
        </p:nvPicPr>
        <p:blipFill>
          <a:blip r:embed="rId3" cstate="print"/>
          <a:srcRect/>
          <a:stretch>
            <a:fillRect/>
          </a:stretch>
        </p:blipFill>
        <p:spPr bwMode="auto">
          <a:xfrm>
            <a:off x="1447800" y="1828414"/>
            <a:ext cx="6400800" cy="4800986"/>
          </a:xfrm>
          <a:prstGeom prst="rect">
            <a:avLst/>
          </a:prstGeom>
          <a:noFill/>
        </p:spPr>
      </p:pic>
      <p:sp>
        <p:nvSpPr>
          <p:cNvPr id="71683" name="Rectangle 3"/>
          <p:cNvSpPr>
            <a:spLocks noGrp="1" noChangeArrowheads="1"/>
          </p:cNvSpPr>
          <p:nvPr>
            <p:ph type="body" sz="half" idx="1"/>
          </p:nvPr>
        </p:nvSpPr>
        <p:spPr>
          <a:xfrm>
            <a:off x="152400" y="152400"/>
            <a:ext cx="8229600" cy="1752600"/>
          </a:xfrm>
        </p:spPr>
        <p:txBody>
          <a:bodyPr>
            <a:normAutofit/>
          </a:bodyPr>
          <a:lstStyle/>
          <a:p>
            <a:pPr lvl="2" algn="ctr" eaLnBrk="1" hangingPunct="1">
              <a:spcBef>
                <a:spcPts val="0"/>
              </a:spcBef>
              <a:spcAft>
                <a:spcPts val="0"/>
              </a:spcAft>
              <a:buFontTx/>
              <a:buNone/>
              <a:defRPr/>
            </a:pPr>
            <a:r>
              <a:rPr lang="en-US" sz="2800" b="1" kern="1200" dirty="0" smtClean="0">
                <a:solidFill>
                  <a:srgbClr val="FF0000"/>
                </a:solidFill>
                <a:effectLst/>
                <a:ea typeface="+mn-ea"/>
              </a:rPr>
              <a:t>ME4-800 at CNS and APS</a:t>
            </a:r>
          </a:p>
          <a:p>
            <a:pPr lvl="2" algn="ctr" eaLnBrk="1" hangingPunct="1">
              <a:spcBef>
                <a:spcPts val="0"/>
              </a:spcBef>
              <a:spcAft>
                <a:spcPts val="0"/>
              </a:spcAft>
              <a:buFontTx/>
              <a:buNone/>
              <a:defRPr/>
            </a:pPr>
            <a:r>
              <a:rPr lang="en-US" b="1" kern="1200" dirty="0" smtClean="0">
                <a:solidFill>
                  <a:schemeClr val="tx1">
                    <a:lumMod val="95000"/>
                    <a:lumOff val="5000"/>
                  </a:schemeClr>
                </a:solidFill>
                <a:effectLst/>
                <a:ea typeface="+mn-ea"/>
              </a:rPr>
              <a:t>4-element, ultra-high vacuum interface</a:t>
            </a:r>
          </a:p>
          <a:p>
            <a:pPr lvl="2" algn="ctr" eaLnBrk="1" hangingPunct="1">
              <a:spcBef>
                <a:spcPts val="0"/>
              </a:spcBef>
              <a:spcAft>
                <a:spcPts val="0"/>
              </a:spcAft>
              <a:buFontTx/>
              <a:buNone/>
              <a:defRPr/>
            </a:pPr>
            <a:r>
              <a:rPr lang="en-US" b="1" kern="1200" dirty="0" smtClean="0">
                <a:solidFill>
                  <a:schemeClr val="tx1">
                    <a:lumMod val="95000"/>
                    <a:lumOff val="5000"/>
                  </a:schemeClr>
                </a:solidFill>
                <a:effectLst/>
                <a:ea typeface="+mn-ea"/>
              </a:rPr>
              <a:t>Travel distance 590 mm</a:t>
            </a:r>
          </a:p>
        </p:txBody>
      </p:sp>
      <p:sp>
        <p:nvSpPr>
          <p:cNvPr id="19459" name="Text Box 4"/>
          <p:cNvSpPr txBox="1">
            <a:spLocks noChangeArrowheads="1"/>
          </p:cNvSpPr>
          <p:nvPr/>
        </p:nvSpPr>
        <p:spPr bwMode="auto">
          <a:xfrm>
            <a:off x="742950" y="6189663"/>
            <a:ext cx="527050" cy="298450"/>
          </a:xfrm>
          <a:prstGeom prst="rect">
            <a:avLst/>
          </a:prstGeom>
          <a:noFill/>
          <a:ln w="9525">
            <a:noFill/>
            <a:miter lim="800000"/>
            <a:headEnd/>
            <a:tailEnd/>
          </a:ln>
        </p:spPr>
        <p:txBody>
          <a:bodyPr wrap="none" lIns="92075" tIns="46038" rIns="92075" bIns="46038">
            <a:spAutoFit/>
          </a:bodyPr>
          <a:lstStyle/>
          <a:p>
            <a:pPr algn="ctr" eaLnBrk="0" hangingPunct="0">
              <a:lnSpc>
                <a:spcPct val="90000"/>
              </a:lnSpc>
              <a:spcBef>
                <a:spcPct val="20000"/>
              </a:spcBef>
              <a:buClr>
                <a:schemeClr val="tx2"/>
              </a:buClr>
              <a:buFont typeface="Wingdings" pitchFamily="2" charset="2"/>
              <a:buChar char="Ø"/>
            </a:pPr>
            <a:endParaRPr lang="en-US" sz="1500">
              <a:latin typeface="AvantGarde Bk BT" charset="0"/>
            </a:endParaRPr>
          </a:p>
        </p:txBody>
      </p:sp>
      <p:sp>
        <p:nvSpPr>
          <p:cNvPr id="5" name="Slide Number Placeholder 4"/>
          <p:cNvSpPr>
            <a:spLocks noGrp="1"/>
          </p:cNvSpPr>
          <p:nvPr>
            <p:ph type="sldNum" sz="quarter" idx="12"/>
          </p:nvPr>
        </p:nvSpPr>
        <p:spPr>
          <a:xfrm>
            <a:off x="8686800" y="6477000"/>
            <a:ext cx="457200" cy="381000"/>
          </a:xfrm>
        </p:spPr>
        <p:txBody>
          <a:bodyPr/>
          <a:lstStyle/>
          <a:p>
            <a:pPr>
              <a:defRPr/>
            </a:pPr>
            <a:fld id="{9CFFCD3B-2488-4737-BC1C-78AEA1D16983}" type="slidenum">
              <a:rPr lang="en-US" sz="1400" smtClean="0">
                <a:solidFill>
                  <a:schemeClr val="tx1"/>
                </a:solidFill>
                <a:latin typeface="Arial" pitchFamily="34" charset="0"/>
                <a:cs typeface="Arial" pitchFamily="34" charset="0"/>
              </a:rPr>
              <a:pPr>
                <a:defRPr/>
              </a:pPr>
              <a:t>16</a:t>
            </a:fld>
            <a:endParaRPr lang="en-US" sz="1400" dirty="0">
              <a:solidFill>
                <a:schemeClr val="tx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type="body" sz="half" idx="1"/>
          </p:nvPr>
        </p:nvSpPr>
        <p:spPr>
          <a:xfrm>
            <a:off x="838200" y="152400"/>
            <a:ext cx="6096000" cy="685800"/>
          </a:xfrm>
        </p:spPr>
        <p:txBody>
          <a:bodyPr>
            <a:noAutofit/>
          </a:bodyPr>
          <a:lstStyle/>
          <a:p>
            <a:pPr lvl="2" algn="ctr" eaLnBrk="1" hangingPunct="1">
              <a:lnSpc>
                <a:spcPct val="150000"/>
              </a:lnSpc>
              <a:spcBef>
                <a:spcPts val="0"/>
              </a:spcBef>
              <a:spcAft>
                <a:spcPts val="0"/>
              </a:spcAft>
              <a:buFontTx/>
              <a:buNone/>
              <a:defRPr/>
            </a:pPr>
            <a:r>
              <a:rPr lang="en-US" sz="2800" b="1" kern="1200" dirty="0" smtClean="0">
                <a:solidFill>
                  <a:srgbClr val="FF0000"/>
                </a:solidFill>
                <a:effectLst/>
                <a:ea typeface="+mn-ea"/>
              </a:rPr>
              <a:t>ME4-800</a:t>
            </a:r>
          </a:p>
        </p:txBody>
      </p:sp>
      <p:sp>
        <p:nvSpPr>
          <p:cNvPr id="19459" name="Text Box 4"/>
          <p:cNvSpPr txBox="1">
            <a:spLocks noChangeArrowheads="1"/>
          </p:cNvSpPr>
          <p:nvPr/>
        </p:nvSpPr>
        <p:spPr bwMode="auto">
          <a:xfrm>
            <a:off x="742950" y="6189663"/>
            <a:ext cx="527050" cy="298450"/>
          </a:xfrm>
          <a:prstGeom prst="rect">
            <a:avLst/>
          </a:prstGeom>
          <a:noFill/>
          <a:ln w="9525">
            <a:noFill/>
            <a:miter lim="800000"/>
            <a:headEnd/>
            <a:tailEnd/>
          </a:ln>
        </p:spPr>
        <p:txBody>
          <a:bodyPr wrap="none" lIns="92075" tIns="46038" rIns="92075" bIns="46038">
            <a:spAutoFit/>
          </a:bodyPr>
          <a:lstStyle/>
          <a:p>
            <a:pPr algn="ctr" eaLnBrk="0" hangingPunct="0">
              <a:lnSpc>
                <a:spcPct val="90000"/>
              </a:lnSpc>
              <a:spcBef>
                <a:spcPct val="20000"/>
              </a:spcBef>
              <a:buClr>
                <a:schemeClr val="tx2"/>
              </a:buClr>
              <a:buFont typeface="Wingdings" pitchFamily="2" charset="2"/>
              <a:buChar char="Ø"/>
            </a:pPr>
            <a:endParaRPr lang="en-US" sz="1500">
              <a:latin typeface="AvantGarde Bk BT" charset="0"/>
            </a:endParaRPr>
          </a:p>
        </p:txBody>
      </p:sp>
      <p:sp>
        <p:nvSpPr>
          <p:cNvPr id="5" name="Slide Number Placeholder 4"/>
          <p:cNvSpPr>
            <a:spLocks noGrp="1"/>
          </p:cNvSpPr>
          <p:nvPr>
            <p:ph type="sldNum" sz="quarter" idx="12"/>
          </p:nvPr>
        </p:nvSpPr>
        <p:spPr>
          <a:xfrm>
            <a:off x="8686800" y="6477000"/>
            <a:ext cx="457200" cy="381000"/>
          </a:xfrm>
        </p:spPr>
        <p:txBody>
          <a:bodyPr/>
          <a:lstStyle/>
          <a:p>
            <a:pPr>
              <a:defRPr/>
            </a:pPr>
            <a:fld id="{9CFFCD3B-2488-4737-BC1C-78AEA1D16983}" type="slidenum">
              <a:rPr lang="en-US" sz="1400" smtClean="0">
                <a:solidFill>
                  <a:schemeClr val="tx1"/>
                </a:solidFill>
                <a:latin typeface="Arial" pitchFamily="34" charset="0"/>
                <a:cs typeface="Arial" pitchFamily="34" charset="0"/>
              </a:rPr>
              <a:pPr>
                <a:defRPr/>
              </a:pPr>
              <a:t>17</a:t>
            </a:fld>
            <a:endParaRPr lang="en-US" sz="1400" dirty="0">
              <a:solidFill>
                <a:schemeClr val="tx1"/>
              </a:solidFill>
              <a:latin typeface="Arial" pitchFamily="34" charset="0"/>
              <a:cs typeface="Arial" pitchFamily="34" charset="0"/>
            </a:endParaRPr>
          </a:p>
        </p:txBody>
      </p:sp>
      <p:pic>
        <p:nvPicPr>
          <p:cNvPr id="37890" name="Picture 2" descr="U:\Shaul\ Pictures for SSRL meeting\ME4-800_0056.jpg"/>
          <p:cNvPicPr>
            <a:picLocks noChangeAspect="1" noChangeArrowheads="1"/>
          </p:cNvPicPr>
          <p:nvPr/>
        </p:nvPicPr>
        <p:blipFill>
          <a:blip r:embed="rId3" cstate="print"/>
          <a:srcRect/>
          <a:stretch>
            <a:fillRect/>
          </a:stretch>
        </p:blipFill>
        <p:spPr bwMode="auto">
          <a:xfrm>
            <a:off x="304800" y="990600"/>
            <a:ext cx="8486365" cy="4953000"/>
          </a:xfrm>
          <a:prstGeom prst="rect">
            <a:avLst/>
          </a:prstGeom>
          <a:noFill/>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Text Box 4"/>
          <p:cNvSpPr txBox="1">
            <a:spLocks noChangeArrowheads="1"/>
          </p:cNvSpPr>
          <p:nvPr/>
        </p:nvSpPr>
        <p:spPr bwMode="auto">
          <a:xfrm>
            <a:off x="304800" y="1371600"/>
            <a:ext cx="8610600" cy="3785652"/>
          </a:xfrm>
          <a:prstGeom prst="rect">
            <a:avLst/>
          </a:prstGeom>
          <a:noFill/>
          <a:ln w="9525">
            <a:noFill/>
            <a:miter lim="800000"/>
            <a:headEnd/>
            <a:tailEnd/>
          </a:ln>
        </p:spPr>
        <p:txBody>
          <a:bodyPr>
            <a:spAutoFit/>
          </a:bodyPr>
          <a:lstStyle/>
          <a:p>
            <a:pPr algn="ctr">
              <a:spcBef>
                <a:spcPct val="50000"/>
              </a:spcBef>
            </a:pPr>
            <a:r>
              <a:rPr lang="en-US" sz="4400" b="1" dirty="0">
                <a:ln w="3175">
                  <a:solidFill>
                    <a:schemeClr val="accent4">
                      <a:lumMod val="10000"/>
                    </a:schemeClr>
                  </a:solidFill>
                </a:ln>
              </a:rPr>
              <a:t>Heat Pipe</a:t>
            </a:r>
          </a:p>
          <a:p>
            <a:pPr algn="ctr">
              <a:spcBef>
                <a:spcPct val="50000"/>
              </a:spcBef>
            </a:pPr>
            <a:r>
              <a:rPr lang="en-US" sz="3200" b="1" dirty="0">
                <a:ln w="3175">
                  <a:noFill/>
                </a:ln>
                <a:solidFill>
                  <a:srgbClr val="FF0000"/>
                </a:solidFill>
              </a:rPr>
              <a:t>United States Patent</a:t>
            </a:r>
          </a:p>
          <a:p>
            <a:pPr algn="ctr">
              <a:spcBef>
                <a:spcPct val="50000"/>
              </a:spcBef>
            </a:pPr>
            <a:r>
              <a:rPr lang="en-US" sz="3200" b="1" dirty="0">
                <a:ln w="3175">
                  <a:noFill/>
                </a:ln>
                <a:solidFill>
                  <a:srgbClr val="FF0000"/>
                </a:solidFill>
              </a:rPr>
              <a:t>Patent No.  US 7,129,501 B2</a:t>
            </a:r>
          </a:p>
          <a:p>
            <a:pPr algn="ctr">
              <a:spcBef>
                <a:spcPct val="50000"/>
              </a:spcBef>
            </a:pPr>
            <a:r>
              <a:rPr lang="en-US" sz="4000" b="1" dirty="0">
                <a:ln w="3175">
                  <a:noFill/>
                </a:ln>
                <a:solidFill>
                  <a:srgbClr val="0000FF"/>
                </a:solidFill>
              </a:rPr>
              <a:t>Radiation Detector System Having Heat Pipe Based Cooling</a:t>
            </a:r>
          </a:p>
        </p:txBody>
      </p:sp>
      <p:sp>
        <p:nvSpPr>
          <p:cNvPr id="6" name="Slide Number Placeholder 4"/>
          <p:cNvSpPr>
            <a:spLocks noGrp="1"/>
          </p:cNvSpPr>
          <p:nvPr>
            <p:ph type="sldNum" sz="quarter" idx="12"/>
          </p:nvPr>
        </p:nvSpPr>
        <p:spPr>
          <a:xfrm>
            <a:off x="8686800" y="6461125"/>
            <a:ext cx="457200" cy="396875"/>
          </a:xfrm>
        </p:spPr>
        <p:txBody>
          <a:bodyPr/>
          <a:lstStyle/>
          <a:p>
            <a:pPr>
              <a:defRPr/>
            </a:pPr>
            <a:fld id="{C0428259-DCA1-4599-A5B9-E6B4E7F5A812}" type="slidenum">
              <a:rPr lang="en-US" sz="1400" smtClean="0">
                <a:solidFill>
                  <a:schemeClr val="tx1"/>
                </a:solidFill>
                <a:latin typeface="Arial" pitchFamily="34" charset="0"/>
                <a:cs typeface="Arial" pitchFamily="34" charset="0"/>
              </a:rPr>
              <a:pPr>
                <a:defRPr/>
              </a:pPr>
              <a:t>18</a:t>
            </a:fld>
            <a:endParaRPr lang="en-US" sz="14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Heat_Pipe_Mechanism"/>
          <p:cNvPicPr>
            <a:picLocks noGrp="1" noChangeAspect="1" noChangeArrowheads="1"/>
          </p:cNvPicPr>
          <p:nvPr>
            <p:ph sz="half" idx="1"/>
          </p:nvPr>
        </p:nvPicPr>
        <p:blipFill>
          <a:blip r:embed="rId3" cstate="print"/>
          <a:srcRect/>
          <a:stretch>
            <a:fillRect/>
          </a:stretch>
        </p:blipFill>
        <p:spPr>
          <a:xfrm>
            <a:off x="762000" y="152400"/>
            <a:ext cx="7620000" cy="5448300"/>
          </a:xfrm>
          <a:noFill/>
        </p:spPr>
      </p:pic>
      <p:sp>
        <p:nvSpPr>
          <p:cNvPr id="37891" name="Text Box 7"/>
          <p:cNvSpPr txBox="1">
            <a:spLocks noChangeArrowheads="1"/>
          </p:cNvSpPr>
          <p:nvPr/>
        </p:nvSpPr>
        <p:spPr bwMode="auto">
          <a:xfrm>
            <a:off x="990600" y="5638800"/>
            <a:ext cx="7315200" cy="461665"/>
          </a:xfrm>
          <a:prstGeom prst="rect">
            <a:avLst/>
          </a:prstGeom>
          <a:noFill/>
          <a:ln w="9525">
            <a:noFill/>
            <a:miter lim="800000"/>
            <a:headEnd/>
            <a:tailEnd/>
          </a:ln>
        </p:spPr>
        <p:txBody>
          <a:bodyPr wrap="square">
            <a:spAutoFit/>
          </a:bodyPr>
          <a:lstStyle/>
          <a:p>
            <a:pPr>
              <a:spcBef>
                <a:spcPct val="50000"/>
              </a:spcBef>
            </a:pPr>
            <a:r>
              <a:rPr lang="en-US" sz="2400" b="1">
                <a:solidFill>
                  <a:schemeClr val="tx1">
                    <a:lumMod val="95000"/>
                    <a:lumOff val="5000"/>
                  </a:schemeClr>
                </a:solidFill>
              </a:rPr>
              <a:t>Heat </a:t>
            </a:r>
            <a:r>
              <a:rPr lang="en-US" sz="2400" b="1" smtClean="0">
                <a:solidFill>
                  <a:schemeClr val="tx1">
                    <a:lumMod val="95000"/>
                    <a:lumOff val="5000"/>
                  </a:schemeClr>
                </a:solidFill>
              </a:rPr>
              <a:t>Pipe </a:t>
            </a:r>
            <a:r>
              <a:rPr lang="en-US" sz="2400" b="1" dirty="0">
                <a:solidFill>
                  <a:schemeClr val="tx1">
                    <a:lumMod val="95000"/>
                    <a:lumOff val="5000"/>
                  </a:schemeClr>
                </a:solidFill>
              </a:rPr>
              <a:t>diagram showing thermal cycle </a:t>
            </a:r>
          </a:p>
        </p:txBody>
      </p:sp>
      <p:sp>
        <p:nvSpPr>
          <p:cNvPr id="6" name="Slide Number Placeholder 4"/>
          <p:cNvSpPr>
            <a:spLocks noGrp="1"/>
          </p:cNvSpPr>
          <p:nvPr>
            <p:ph type="sldNum" sz="quarter" idx="12"/>
          </p:nvPr>
        </p:nvSpPr>
        <p:spPr>
          <a:xfrm>
            <a:off x="8686800" y="6461125"/>
            <a:ext cx="457200" cy="396875"/>
          </a:xfrm>
        </p:spPr>
        <p:txBody>
          <a:bodyPr/>
          <a:lstStyle/>
          <a:p>
            <a:pPr>
              <a:defRPr/>
            </a:pPr>
            <a:fld id="{C0428259-DCA1-4599-A5B9-E6B4E7F5A812}" type="slidenum">
              <a:rPr lang="en-US" sz="1400" smtClean="0">
                <a:solidFill>
                  <a:schemeClr val="tx1"/>
                </a:solidFill>
                <a:latin typeface="Arial" pitchFamily="34" charset="0"/>
                <a:cs typeface="Arial" pitchFamily="34" charset="0"/>
              </a:rPr>
              <a:pPr>
                <a:defRPr/>
              </a:pPr>
              <a:t>19</a:t>
            </a:fld>
            <a:endParaRPr lang="en-US" sz="14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8"/>
          <p:cNvGrpSpPr>
            <a:grpSpLocks/>
          </p:cNvGrpSpPr>
          <p:nvPr/>
        </p:nvGrpSpPr>
        <p:grpSpPr bwMode="auto">
          <a:xfrm>
            <a:off x="1752600" y="228600"/>
            <a:ext cx="5410200" cy="2546350"/>
            <a:chOff x="147" y="2431"/>
            <a:chExt cx="3297" cy="1556"/>
          </a:xfrm>
        </p:grpSpPr>
        <p:grpSp>
          <p:nvGrpSpPr>
            <p:cNvPr id="3" name="Group 64"/>
            <p:cNvGrpSpPr>
              <a:grpSpLocks/>
            </p:cNvGrpSpPr>
            <p:nvPr/>
          </p:nvGrpSpPr>
          <p:grpSpPr bwMode="auto">
            <a:xfrm>
              <a:off x="770" y="3416"/>
              <a:ext cx="2144" cy="194"/>
              <a:chOff x="832" y="3105"/>
              <a:chExt cx="2144" cy="194"/>
            </a:xfrm>
          </p:grpSpPr>
          <p:sp>
            <p:nvSpPr>
              <p:cNvPr id="21532" name="Rectangle 61"/>
              <p:cNvSpPr>
                <a:spLocks noChangeArrowheads="1"/>
              </p:cNvSpPr>
              <p:nvPr/>
            </p:nvSpPr>
            <p:spPr bwMode="auto">
              <a:xfrm>
                <a:off x="832" y="3105"/>
                <a:ext cx="720" cy="188"/>
              </a:xfrm>
              <a:prstGeom prst="rect">
                <a:avLst/>
              </a:prstGeom>
              <a:noFill/>
              <a:ln w="9525" algn="ctr">
                <a:noFill/>
                <a:miter lim="800000"/>
                <a:headEnd/>
                <a:tailEnd/>
              </a:ln>
            </p:spPr>
            <p:txBody>
              <a:bodyPr wrap="none">
                <a:spAutoFit/>
              </a:bodyPr>
              <a:lstStyle/>
              <a:p>
                <a:pPr algn="ctr">
                  <a:spcBef>
                    <a:spcPct val="50000"/>
                  </a:spcBef>
                </a:pPr>
                <a:r>
                  <a:rPr lang="en-US" sz="1400" b="1" dirty="0">
                    <a:solidFill>
                      <a:srgbClr val="FF0000"/>
                    </a:solidFill>
                  </a:rPr>
                  <a:t>parallel noise</a:t>
                </a:r>
              </a:p>
            </p:txBody>
          </p:sp>
          <p:sp>
            <p:nvSpPr>
              <p:cNvPr id="21533" name="Rectangle 62"/>
              <p:cNvSpPr>
                <a:spLocks noChangeArrowheads="1"/>
              </p:cNvSpPr>
              <p:nvPr/>
            </p:nvSpPr>
            <p:spPr bwMode="auto">
              <a:xfrm>
                <a:off x="1734" y="3110"/>
                <a:ext cx="644" cy="188"/>
              </a:xfrm>
              <a:prstGeom prst="rect">
                <a:avLst/>
              </a:prstGeom>
              <a:noFill/>
              <a:ln w="9525" algn="ctr">
                <a:noFill/>
                <a:miter lim="800000"/>
                <a:headEnd/>
                <a:tailEnd/>
              </a:ln>
            </p:spPr>
            <p:txBody>
              <a:bodyPr wrap="none">
                <a:spAutoFit/>
              </a:bodyPr>
              <a:lstStyle/>
              <a:p>
                <a:pPr algn="ctr">
                  <a:spcBef>
                    <a:spcPct val="50000"/>
                  </a:spcBef>
                </a:pPr>
                <a:r>
                  <a:rPr lang="en-US" sz="1400" b="1" dirty="0">
                    <a:solidFill>
                      <a:schemeClr val="folHlink"/>
                    </a:solidFill>
                  </a:rPr>
                  <a:t>series noise</a:t>
                </a:r>
              </a:p>
            </p:txBody>
          </p:sp>
          <p:sp>
            <p:nvSpPr>
              <p:cNvPr id="21534" name="Rectangle 63"/>
              <p:cNvSpPr>
                <a:spLocks noChangeArrowheads="1"/>
              </p:cNvSpPr>
              <p:nvPr/>
            </p:nvSpPr>
            <p:spPr bwMode="auto">
              <a:xfrm>
                <a:off x="2459" y="3111"/>
                <a:ext cx="517" cy="188"/>
              </a:xfrm>
              <a:prstGeom prst="rect">
                <a:avLst/>
              </a:prstGeom>
              <a:noFill/>
              <a:ln w="9525" algn="ctr">
                <a:noFill/>
                <a:miter lim="800000"/>
                <a:headEnd/>
                <a:tailEnd/>
              </a:ln>
            </p:spPr>
            <p:txBody>
              <a:bodyPr wrap="none">
                <a:spAutoFit/>
              </a:bodyPr>
              <a:lstStyle/>
              <a:p>
                <a:pPr algn="ctr">
                  <a:spcBef>
                    <a:spcPct val="50000"/>
                  </a:spcBef>
                </a:pPr>
                <a:r>
                  <a:rPr lang="en-US" sz="1400" b="1" dirty="0">
                    <a:solidFill>
                      <a:srgbClr val="FFCC00"/>
                    </a:solidFill>
                  </a:rPr>
                  <a:t>1/f noise</a:t>
                </a:r>
              </a:p>
            </p:txBody>
          </p:sp>
        </p:grpSp>
        <p:grpSp>
          <p:nvGrpSpPr>
            <p:cNvPr id="4" name="Group 67"/>
            <p:cNvGrpSpPr>
              <a:grpSpLocks/>
            </p:cNvGrpSpPr>
            <p:nvPr/>
          </p:nvGrpSpPr>
          <p:grpSpPr bwMode="auto">
            <a:xfrm>
              <a:off x="147" y="2431"/>
              <a:ext cx="3297" cy="1556"/>
              <a:chOff x="147" y="2431"/>
              <a:chExt cx="3297" cy="1556"/>
            </a:xfrm>
          </p:grpSpPr>
          <p:grpSp>
            <p:nvGrpSpPr>
              <p:cNvPr id="5" name="Group 59"/>
              <p:cNvGrpSpPr>
                <a:grpSpLocks/>
              </p:cNvGrpSpPr>
              <p:nvPr/>
            </p:nvGrpSpPr>
            <p:grpSpPr bwMode="auto">
              <a:xfrm>
                <a:off x="147" y="2431"/>
                <a:ext cx="3297" cy="931"/>
                <a:chOff x="199" y="2143"/>
                <a:chExt cx="3297" cy="931"/>
              </a:xfrm>
            </p:grpSpPr>
            <p:pic>
              <p:nvPicPr>
                <p:cNvPr id="21530" name="Picture 51"/>
                <p:cNvPicPr>
                  <a:picLocks noChangeAspect="1" noChangeArrowheads="1"/>
                </p:cNvPicPr>
                <p:nvPr/>
              </p:nvPicPr>
              <p:blipFill>
                <a:blip r:embed="rId2" cstate="print"/>
                <a:srcRect/>
                <a:stretch>
                  <a:fillRect/>
                </a:stretch>
              </p:blipFill>
              <p:spPr bwMode="auto">
                <a:xfrm>
                  <a:off x="312" y="2581"/>
                  <a:ext cx="2527" cy="493"/>
                </a:xfrm>
                <a:prstGeom prst="rect">
                  <a:avLst/>
                </a:prstGeom>
                <a:noFill/>
                <a:ln w="9525">
                  <a:noFill/>
                  <a:miter lim="800000"/>
                  <a:headEnd/>
                  <a:tailEnd/>
                </a:ln>
              </p:spPr>
            </p:pic>
            <p:sp>
              <p:nvSpPr>
                <p:cNvPr id="21531" name="Text Box 52"/>
                <p:cNvSpPr txBox="1">
                  <a:spLocks noChangeArrowheads="1"/>
                </p:cNvSpPr>
                <p:nvPr/>
              </p:nvSpPr>
              <p:spPr bwMode="auto">
                <a:xfrm>
                  <a:off x="199" y="2143"/>
                  <a:ext cx="3297" cy="402"/>
                </a:xfrm>
                <a:prstGeom prst="rect">
                  <a:avLst/>
                </a:prstGeom>
                <a:noFill/>
                <a:ln w="9525">
                  <a:noFill/>
                  <a:miter lim="800000"/>
                  <a:headEnd/>
                  <a:tailEnd/>
                </a:ln>
              </p:spPr>
              <p:txBody>
                <a:bodyPr>
                  <a:spAutoFit/>
                </a:bodyPr>
                <a:lstStyle/>
                <a:p>
                  <a:pPr>
                    <a:spcBef>
                      <a:spcPct val="50000"/>
                    </a:spcBef>
                  </a:pPr>
                  <a:r>
                    <a:rPr lang="en-US" sz="1600" b="1" dirty="0"/>
                    <a:t>For charge preamplifier, ‘Equivalent Noise Charge’ </a:t>
                  </a:r>
                </a:p>
                <a:p>
                  <a:pPr>
                    <a:spcBef>
                      <a:spcPct val="10000"/>
                    </a:spcBef>
                  </a:pPr>
                  <a:r>
                    <a:rPr lang="en-US" sz="1600" b="1" dirty="0"/>
                    <a:t>(expressed in e</a:t>
                  </a:r>
                  <a:r>
                    <a:rPr lang="en-US" sz="1600" b="1" baseline="30000" dirty="0"/>
                    <a:t>- </a:t>
                  </a:r>
                  <a:r>
                    <a:rPr lang="en-US" sz="1600" b="1" dirty="0" err="1"/>
                    <a:t>r.m.s</a:t>
                  </a:r>
                  <a:r>
                    <a:rPr lang="en-US" sz="1600" b="1" dirty="0"/>
                    <a:t>)</a:t>
                  </a:r>
                  <a:r>
                    <a:rPr lang="en-US" b="1" dirty="0"/>
                    <a:t> </a:t>
                  </a:r>
                  <a:r>
                    <a:rPr lang="en-US" sz="1600" b="1" dirty="0"/>
                    <a:t>analysis gives</a:t>
                  </a:r>
                </a:p>
              </p:txBody>
            </p:sp>
          </p:grpSp>
          <p:sp>
            <p:nvSpPr>
              <p:cNvPr id="21529" name="Text Box 66"/>
              <p:cNvSpPr txBox="1">
                <a:spLocks noChangeArrowheads="1"/>
              </p:cNvSpPr>
              <p:nvPr/>
            </p:nvSpPr>
            <p:spPr bwMode="auto">
              <a:xfrm>
                <a:off x="229" y="3737"/>
                <a:ext cx="2134" cy="250"/>
              </a:xfrm>
              <a:prstGeom prst="rect">
                <a:avLst/>
              </a:prstGeom>
              <a:noFill/>
              <a:ln w="9525" algn="ctr">
                <a:noFill/>
                <a:miter lim="800000"/>
                <a:headEnd/>
                <a:tailEnd/>
              </a:ln>
            </p:spPr>
            <p:txBody>
              <a:bodyPr>
                <a:spAutoFit/>
              </a:bodyPr>
              <a:lstStyle/>
              <a:p>
                <a:pPr>
                  <a:spcBef>
                    <a:spcPct val="50000"/>
                  </a:spcBef>
                </a:pPr>
                <a:r>
                  <a:rPr lang="el-GR" sz="2000" dirty="0">
                    <a:latin typeface="Times New Roman" pitchFamily="18" charset="0"/>
                    <a:cs typeface="Times New Roman" pitchFamily="18" charset="0"/>
                  </a:rPr>
                  <a:t>τ</a:t>
                </a:r>
                <a:r>
                  <a:rPr lang="en-US" dirty="0"/>
                  <a:t> </a:t>
                </a:r>
                <a:r>
                  <a:rPr lang="en-US" sz="1600" dirty="0"/>
                  <a:t>is signal ‘shaping time’</a:t>
                </a:r>
              </a:p>
            </p:txBody>
          </p:sp>
        </p:grpSp>
      </p:grpSp>
      <p:grpSp>
        <p:nvGrpSpPr>
          <p:cNvPr id="6" name="Group 71"/>
          <p:cNvGrpSpPr>
            <a:grpSpLocks/>
          </p:cNvGrpSpPr>
          <p:nvPr/>
        </p:nvGrpSpPr>
        <p:grpSpPr bwMode="auto">
          <a:xfrm>
            <a:off x="1905000" y="2819400"/>
            <a:ext cx="5029200" cy="3810000"/>
            <a:chOff x="3154" y="2212"/>
            <a:chExt cx="2529" cy="1725"/>
          </a:xfrm>
          <a:noFill/>
        </p:grpSpPr>
        <p:grpSp>
          <p:nvGrpSpPr>
            <p:cNvPr id="7" name="Group 42"/>
            <p:cNvGrpSpPr>
              <a:grpSpLocks/>
            </p:cNvGrpSpPr>
            <p:nvPr/>
          </p:nvGrpSpPr>
          <p:grpSpPr bwMode="auto">
            <a:xfrm>
              <a:off x="3154" y="2212"/>
              <a:ext cx="2529" cy="1725"/>
              <a:chOff x="3168" y="2414"/>
              <a:chExt cx="2256" cy="1539"/>
            </a:xfrm>
            <a:grpFill/>
          </p:grpSpPr>
          <p:pic>
            <p:nvPicPr>
              <p:cNvPr id="21518" name="Picture 43" descr="scan0017"/>
              <p:cNvPicPr>
                <a:picLocks noChangeAspect="1" noChangeArrowheads="1"/>
              </p:cNvPicPr>
              <p:nvPr/>
            </p:nvPicPr>
            <p:blipFill>
              <a:blip r:embed="rId3" cstate="print">
                <a:lum bright="-34000" contrast="60000"/>
              </a:blip>
              <a:srcRect/>
              <a:stretch>
                <a:fillRect/>
              </a:stretch>
            </p:blipFill>
            <p:spPr bwMode="auto">
              <a:xfrm>
                <a:off x="3168" y="2414"/>
                <a:ext cx="2256" cy="1539"/>
              </a:xfrm>
              <a:prstGeom prst="rect">
                <a:avLst/>
              </a:prstGeom>
              <a:grpFill/>
              <a:ln w="9525">
                <a:noFill/>
                <a:miter lim="800000"/>
                <a:headEnd/>
                <a:tailEnd/>
              </a:ln>
            </p:spPr>
          </p:pic>
          <p:sp>
            <p:nvSpPr>
              <p:cNvPr id="21519" name="Line 44"/>
              <p:cNvSpPr>
                <a:spLocks noChangeShapeType="1"/>
              </p:cNvSpPr>
              <p:nvPr/>
            </p:nvSpPr>
            <p:spPr bwMode="auto">
              <a:xfrm>
                <a:off x="3500" y="2748"/>
                <a:ext cx="1444" cy="944"/>
              </a:xfrm>
              <a:prstGeom prst="line">
                <a:avLst/>
              </a:prstGeom>
              <a:grpFill/>
              <a:ln w="28575">
                <a:solidFill>
                  <a:schemeClr val="folHlink"/>
                </a:solidFill>
                <a:round/>
                <a:headEnd/>
                <a:tailEnd/>
              </a:ln>
            </p:spPr>
            <p:txBody>
              <a:bodyPr/>
              <a:lstStyle/>
              <a:p>
                <a:endParaRPr lang="en-US"/>
              </a:p>
            </p:txBody>
          </p:sp>
          <p:sp>
            <p:nvSpPr>
              <p:cNvPr id="21520" name="Line 45"/>
              <p:cNvSpPr>
                <a:spLocks noChangeShapeType="1"/>
              </p:cNvSpPr>
              <p:nvPr/>
            </p:nvSpPr>
            <p:spPr bwMode="auto">
              <a:xfrm flipV="1">
                <a:off x="4020" y="2820"/>
                <a:ext cx="1332" cy="864"/>
              </a:xfrm>
              <a:prstGeom prst="line">
                <a:avLst/>
              </a:prstGeom>
              <a:grpFill/>
              <a:ln w="28575">
                <a:solidFill>
                  <a:srgbClr val="FF0066"/>
                </a:solidFill>
                <a:round/>
                <a:headEnd/>
                <a:tailEnd/>
              </a:ln>
            </p:spPr>
            <p:txBody>
              <a:bodyPr/>
              <a:lstStyle/>
              <a:p>
                <a:endParaRPr lang="en-US"/>
              </a:p>
            </p:txBody>
          </p:sp>
          <p:sp>
            <p:nvSpPr>
              <p:cNvPr id="21521" name="Line 46"/>
              <p:cNvSpPr>
                <a:spLocks noChangeShapeType="1"/>
              </p:cNvSpPr>
              <p:nvPr/>
            </p:nvSpPr>
            <p:spPr bwMode="auto">
              <a:xfrm>
                <a:off x="3500" y="3288"/>
                <a:ext cx="1844" cy="0"/>
              </a:xfrm>
              <a:prstGeom prst="line">
                <a:avLst/>
              </a:prstGeom>
              <a:grpFill/>
              <a:ln w="28575">
                <a:solidFill>
                  <a:srgbClr val="FFFF66"/>
                </a:solidFill>
                <a:round/>
                <a:headEnd/>
                <a:tailEnd/>
              </a:ln>
            </p:spPr>
            <p:txBody>
              <a:bodyPr/>
              <a:lstStyle/>
              <a:p>
                <a:endParaRPr lang="en-US"/>
              </a:p>
            </p:txBody>
          </p:sp>
          <p:sp>
            <p:nvSpPr>
              <p:cNvPr id="21522" name="Text Box 47"/>
              <p:cNvSpPr txBox="1">
                <a:spLocks noChangeArrowheads="1"/>
              </p:cNvSpPr>
              <p:nvPr/>
            </p:nvSpPr>
            <p:spPr bwMode="auto">
              <a:xfrm>
                <a:off x="4680" y="3336"/>
                <a:ext cx="688" cy="99"/>
              </a:xfrm>
              <a:prstGeom prst="rect">
                <a:avLst/>
              </a:prstGeom>
              <a:grpFill/>
              <a:ln w="9525">
                <a:noFill/>
                <a:miter lim="800000"/>
                <a:headEnd/>
                <a:tailEnd/>
              </a:ln>
            </p:spPr>
            <p:txBody>
              <a:bodyPr>
                <a:spAutoFit/>
              </a:bodyPr>
              <a:lstStyle/>
              <a:p>
                <a:pPr>
                  <a:spcBef>
                    <a:spcPct val="50000"/>
                  </a:spcBef>
                </a:pPr>
                <a:r>
                  <a:rPr lang="en-US" sz="1000" b="1" dirty="0">
                    <a:solidFill>
                      <a:schemeClr val="folHlink"/>
                    </a:solidFill>
                  </a:rPr>
                  <a:t>‘series’</a:t>
                </a:r>
              </a:p>
            </p:txBody>
          </p:sp>
          <p:sp>
            <p:nvSpPr>
              <p:cNvPr id="21523" name="Text Box 48"/>
              <p:cNvSpPr txBox="1">
                <a:spLocks noChangeArrowheads="1"/>
              </p:cNvSpPr>
              <p:nvPr/>
            </p:nvSpPr>
            <p:spPr bwMode="auto">
              <a:xfrm>
                <a:off x="3740" y="3328"/>
                <a:ext cx="688" cy="99"/>
              </a:xfrm>
              <a:prstGeom prst="rect">
                <a:avLst/>
              </a:prstGeom>
              <a:grpFill/>
              <a:ln w="9525">
                <a:noFill/>
                <a:miter lim="800000"/>
                <a:headEnd/>
                <a:tailEnd/>
              </a:ln>
            </p:spPr>
            <p:txBody>
              <a:bodyPr>
                <a:spAutoFit/>
              </a:bodyPr>
              <a:lstStyle/>
              <a:p>
                <a:pPr>
                  <a:spcBef>
                    <a:spcPct val="50000"/>
                  </a:spcBef>
                </a:pPr>
                <a:r>
                  <a:rPr lang="en-US" sz="1000" b="1" dirty="0">
                    <a:solidFill>
                      <a:srgbClr val="FF0000"/>
                    </a:solidFill>
                  </a:rPr>
                  <a:t>‘parallel’</a:t>
                </a:r>
              </a:p>
            </p:txBody>
          </p:sp>
          <p:sp>
            <p:nvSpPr>
              <p:cNvPr id="21524" name="Line 49"/>
              <p:cNvSpPr>
                <a:spLocks noChangeShapeType="1"/>
              </p:cNvSpPr>
              <p:nvPr/>
            </p:nvSpPr>
            <p:spPr bwMode="auto">
              <a:xfrm>
                <a:off x="3980" y="3512"/>
                <a:ext cx="168" cy="68"/>
              </a:xfrm>
              <a:prstGeom prst="line">
                <a:avLst/>
              </a:prstGeom>
              <a:grpFill/>
              <a:ln w="12700">
                <a:solidFill>
                  <a:srgbClr val="FF0066"/>
                </a:solidFill>
                <a:round/>
                <a:headEnd/>
                <a:tailEnd type="triangle" w="med" len="med"/>
              </a:ln>
            </p:spPr>
            <p:txBody>
              <a:bodyPr/>
              <a:lstStyle/>
              <a:p>
                <a:endParaRPr lang="en-US"/>
              </a:p>
            </p:txBody>
          </p:sp>
          <p:sp>
            <p:nvSpPr>
              <p:cNvPr id="21525" name="Line 50"/>
              <p:cNvSpPr>
                <a:spLocks noChangeShapeType="1"/>
              </p:cNvSpPr>
              <p:nvPr/>
            </p:nvSpPr>
            <p:spPr bwMode="auto">
              <a:xfrm flipH="1">
                <a:off x="4812" y="3512"/>
                <a:ext cx="88" cy="68"/>
              </a:xfrm>
              <a:prstGeom prst="line">
                <a:avLst/>
              </a:prstGeom>
              <a:grpFill/>
              <a:ln w="12700">
                <a:solidFill>
                  <a:schemeClr val="folHlink"/>
                </a:solidFill>
                <a:round/>
                <a:headEnd/>
                <a:tailEnd type="triangle" w="med" len="med"/>
              </a:ln>
            </p:spPr>
            <p:txBody>
              <a:bodyPr/>
              <a:lstStyle/>
              <a:p>
                <a:endParaRPr lang="en-US"/>
              </a:p>
            </p:txBody>
          </p:sp>
        </p:grpSp>
        <p:sp>
          <p:nvSpPr>
            <p:cNvPr id="21516" name="Text Box 69"/>
            <p:cNvSpPr txBox="1">
              <a:spLocks noChangeArrowheads="1"/>
            </p:cNvSpPr>
            <p:nvPr/>
          </p:nvSpPr>
          <p:spPr bwMode="auto">
            <a:xfrm>
              <a:off x="4349" y="2621"/>
              <a:ext cx="872" cy="192"/>
            </a:xfrm>
            <a:prstGeom prst="rect">
              <a:avLst/>
            </a:prstGeom>
            <a:grpFill/>
            <a:ln w="9525" algn="ctr">
              <a:noFill/>
              <a:miter lim="800000"/>
              <a:headEnd/>
              <a:tailEnd/>
            </a:ln>
          </p:spPr>
          <p:txBody>
            <a:bodyPr>
              <a:spAutoFit/>
            </a:bodyPr>
            <a:lstStyle/>
            <a:p>
              <a:pPr algn="ctr">
                <a:spcBef>
                  <a:spcPct val="50000"/>
                </a:spcBef>
              </a:pPr>
              <a:r>
                <a:rPr lang="en-US" sz="1400" dirty="0"/>
                <a:t>total noise</a:t>
              </a:r>
            </a:p>
          </p:txBody>
        </p:sp>
        <p:sp>
          <p:nvSpPr>
            <p:cNvPr id="21517" name="Line 70"/>
            <p:cNvSpPr>
              <a:spLocks noChangeShapeType="1"/>
            </p:cNvSpPr>
            <p:nvPr/>
          </p:nvSpPr>
          <p:spPr bwMode="auto">
            <a:xfrm flipH="1">
              <a:off x="4350" y="2791"/>
              <a:ext cx="384" cy="244"/>
            </a:xfrm>
            <a:prstGeom prst="line">
              <a:avLst/>
            </a:prstGeom>
            <a:grpFill/>
            <a:ln w="9525">
              <a:solidFill>
                <a:schemeClr val="tx1"/>
              </a:solidFill>
              <a:round/>
              <a:headEnd/>
              <a:tailEnd type="triangle" w="med" len="med"/>
            </a:ln>
          </p:spPr>
          <p:txBody>
            <a:bodyPr wrap="none" anchor="ctr"/>
            <a:lstStyle/>
            <a:p>
              <a:endParaRPr lang="en-US"/>
            </a:p>
          </p:txBody>
        </p:sp>
      </p:grpSp>
      <p:sp>
        <p:nvSpPr>
          <p:cNvPr id="25" name="Slide Number Placeholder 4"/>
          <p:cNvSpPr>
            <a:spLocks noGrp="1"/>
          </p:cNvSpPr>
          <p:nvPr>
            <p:ph type="sldNum" sz="quarter" idx="12"/>
          </p:nvPr>
        </p:nvSpPr>
        <p:spPr>
          <a:xfrm>
            <a:off x="8686800" y="6477000"/>
            <a:ext cx="457200" cy="381000"/>
          </a:xfrm>
        </p:spPr>
        <p:txBody>
          <a:bodyPr/>
          <a:lstStyle/>
          <a:p>
            <a:pPr>
              <a:defRPr/>
            </a:pPr>
            <a:fld id="{9CFFCD3B-2488-4737-BC1C-78AEA1D16983}" type="slidenum">
              <a:rPr lang="en-US" sz="1400" b="1" smtClean="0">
                <a:solidFill>
                  <a:schemeClr val="tx1">
                    <a:lumMod val="95000"/>
                    <a:lumOff val="5000"/>
                  </a:schemeClr>
                </a:solidFill>
                <a:latin typeface="Arial" pitchFamily="34" charset="0"/>
                <a:cs typeface="Arial" pitchFamily="34" charset="0"/>
              </a:rPr>
              <a:pPr>
                <a:defRPr/>
              </a:pPr>
              <a:t>2</a:t>
            </a:fld>
            <a:endParaRPr lang="en-US" sz="1400" b="1" dirty="0">
              <a:solidFill>
                <a:schemeClr val="tx1">
                  <a:lumMod val="95000"/>
                  <a:lumOff val="5000"/>
                </a:schemeClr>
              </a:solidFill>
              <a:latin typeface="Arial" pitchFamily="34"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heatpipe06"/>
          <p:cNvPicPr>
            <a:picLocks noGrp="1" noChangeAspect="1" noChangeArrowheads="1" noCrop="1"/>
          </p:cNvPicPr>
          <p:nvPr>
            <p:ph sz="half" idx="1"/>
          </p:nvPr>
        </p:nvPicPr>
        <p:blipFill>
          <a:blip r:embed="rId3" cstate="print"/>
          <a:srcRect/>
          <a:stretch>
            <a:fillRect/>
          </a:stretch>
        </p:blipFill>
        <p:spPr>
          <a:xfrm>
            <a:off x="457200" y="533400"/>
            <a:ext cx="8077200" cy="5006975"/>
          </a:xfrm>
          <a:noFill/>
        </p:spPr>
      </p:pic>
      <p:sp>
        <p:nvSpPr>
          <p:cNvPr id="6" name="Slide Number Placeholder 4"/>
          <p:cNvSpPr>
            <a:spLocks noGrp="1"/>
          </p:cNvSpPr>
          <p:nvPr>
            <p:ph type="sldNum" sz="quarter" idx="12"/>
          </p:nvPr>
        </p:nvSpPr>
        <p:spPr>
          <a:xfrm>
            <a:off x="8686800" y="6461125"/>
            <a:ext cx="457200" cy="396875"/>
          </a:xfrm>
        </p:spPr>
        <p:txBody>
          <a:bodyPr/>
          <a:lstStyle/>
          <a:p>
            <a:pPr>
              <a:defRPr/>
            </a:pPr>
            <a:fld id="{C0428259-DCA1-4599-A5B9-E6B4E7F5A812}" type="slidenum">
              <a:rPr lang="en-US" sz="1400" smtClean="0">
                <a:solidFill>
                  <a:schemeClr val="tx1"/>
                </a:solidFill>
                <a:latin typeface="Arial" pitchFamily="34" charset="0"/>
                <a:cs typeface="Arial" pitchFamily="34" charset="0"/>
              </a:rPr>
              <a:pPr>
                <a:defRPr/>
              </a:pPr>
              <a:t>20</a:t>
            </a:fld>
            <a:endParaRPr lang="en-US" sz="14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Camera\2014-06-09\IMG_231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2051" name="Picture 3" descr="D:\Camera\2014-06-09\IMG_2316.JPG"/>
          <p:cNvPicPr>
            <a:picLocks noChangeAspect="1" noChangeArrowheads="1"/>
          </p:cNvPicPr>
          <p:nvPr/>
        </p:nvPicPr>
        <p:blipFill>
          <a:blip r:embed="rId3" cstate="print"/>
          <a:srcRect l="17461" t="2645" r="15873" b="4233"/>
          <a:stretch>
            <a:fillRect/>
          </a:stretch>
        </p:blipFill>
        <p:spPr bwMode="auto">
          <a:xfrm>
            <a:off x="6078682" y="685800"/>
            <a:ext cx="3065318" cy="3211286"/>
          </a:xfrm>
          <a:prstGeom prst="rect">
            <a:avLst/>
          </a:prstGeom>
          <a:noFill/>
        </p:spPr>
      </p:pic>
      <p:sp>
        <p:nvSpPr>
          <p:cNvPr id="5" name="Slide Number Placeholder 6"/>
          <p:cNvSpPr>
            <a:spLocks noGrp="1"/>
          </p:cNvSpPr>
          <p:nvPr>
            <p:ph type="sldNum" sz="quarter" idx="12"/>
          </p:nvPr>
        </p:nvSpPr>
        <p:spPr>
          <a:xfrm>
            <a:off x="8610600" y="6477000"/>
            <a:ext cx="533400" cy="381000"/>
          </a:xfrm>
        </p:spPr>
        <p:txBody>
          <a:bodyPr/>
          <a:lstStyle/>
          <a:p>
            <a:pPr>
              <a:defRPr/>
            </a:pPr>
            <a:fld id="{8EF06836-923F-462D-8BB4-9F66510FE93A}" type="slidenum">
              <a:rPr lang="en-US" sz="1400" smtClean="0">
                <a:solidFill>
                  <a:schemeClr val="tx1">
                    <a:lumMod val="95000"/>
                    <a:lumOff val="5000"/>
                  </a:schemeClr>
                </a:solidFill>
                <a:latin typeface="Arial" pitchFamily="34" charset="0"/>
                <a:cs typeface="Arial" pitchFamily="34" charset="0"/>
              </a:rPr>
              <a:pPr>
                <a:defRPr/>
              </a:pPr>
              <a:t>21</a:t>
            </a:fld>
            <a:endParaRPr lang="en-US" sz="1400" dirty="0">
              <a:solidFill>
                <a:schemeClr val="tx1">
                  <a:lumMod val="95000"/>
                  <a:lumOff val="5000"/>
                </a:schemeClr>
              </a:solidFill>
              <a:latin typeface="Arial" pitchFamily="34" charset="0"/>
              <a:cs typeface="Arial" pitchFamily="34" charset="0"/>
            </a:endParaRPr>
          </a:p>
        </p:txBody>
      </p:sp>
      <p:sp>
        <p:nvSpPr>
          <p:cNvPr id="6" name="Rectangle 3"/>
          <p:cNvSpPr txBox="1">
            <a:spLocks noChangeArrowheads="1"/>
          </p:cNvSpPr>
          <p:nvPr/>
        </p:nvSpPr>
        <p:spPr>
          <a:xfrm>
            <a:off x="76200" y="0"/>
            <a:ext cx="8915400" cy="762000"/>
          </a:xfrm>
          <a:prstGeom prst="rect">
            <a:avLst/>
          </a:prstGeom>
        </p:spPr>
        <p:txBody>
          <a:bodyPr vert="horz" lIns="91440" tIns="45720" rIns="91440" bIns="45720" rtlCol="0">
            <a:noAutofit/>
          </a:bodyPr>
          <a:lstStyle/>
          <a:p>
            <a:pPr marL="1143000" marR="0" lvl="2" indent="-228600"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0000"/>
                </a:solidFill>
                <a:effectLst/>
                <a:uLnTx/>
                <a:uFillTx/>
                <a:latin typeface="+mn-lt"/>
                <a:ea typeface="+mn-ea"/>
                <a:cs typeface="+mn-cs"/>
              </a:rPr>
              <a:t>ME3 </a:t>
            </a:r>
            <a:r>
              <a:rPr kumimoji="0" lang="en-US" sz="2800" b="1" i="0" u="none" strike="noStrike" kern="1200" cap="none" spc="0" normalizeH="0" baseline="0" noProof="0" dirty="0" smtClean="0">
                <a:ln>
                  <a:noFill/>
                </a:ln>
                <a:solidFill>
                  <a:srgbClr val="FF0000"/>
                </a:solidFill>
                <a:effectLst/>
                <a:uLnTx/>
                <a:uFillTx/>
                <a:latin typeface="+mn-lt"/>
                <a:ea typeface="+mn-ea"/>
                <a:cs typeface="+mn-cs"/>
              </a:rPr>
              <a:t>– 3 element SDD “focal design” (NSLS II)</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C:\Users\barkans\Documents\Conferences &amp; Papers\EXRS\EXRS2016\Valeri pics\IMG_3112.JPG"/>
          <p:cNvPicPr>
            <a:picLocks noChangeAspect="1" noChangeArrowheads="1"/>
          </p:cNvPicPr>
          <p:nvPr/>
        </p:nvPicPr>
        <p:blipFill>
          <a:blip r:embed="rId2" cstate="print"/>
          <a:srcRect/>
          <a:stretch>
            <a:fillRect/>
          </a:stretch>
        </p:blipFill>
        <p:spPr bwMode="auto">
          <a:xfrm>
            <a:off x="990600" y="914400"/>
            <a:ext cx="7112000" cy="5334000"/>
          </a:xfrm>
          <a:prstGeom prst="rect">
            <a:avLst/>
          </a:prstGeom>
          <a:noFill/>
        </p:spPr>
      </p:pic>
      <p:sp>
        <p:nvSpPr>
          <p:cNvPr id="5" name="Rectangle 4"/>
          <p:cNvSpPr/>
          <p:nvPr/>
        </p:nvSpPr>
        <p:spPr>
          <a:xfrm>
            <a:off x="304800" y="0"/>
            <a:ext cx="79248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ME3, Focal Design at NSLS II</a:t>
            </a:r>
            <a:endParaRPr lang="en-US" sz="2800" b="1" dirty="0">
              <a:solidFill>
                <a:srgbClr val="FF0000"/>
              </a:solidFill>
            </a:endParaRPr>
          </a:p>
        </p:txBody>
      </p:sp>
      <p:sp>
        <p:nvSpPr>
          <p:cNvPr id="7" name="Slide Number Placeholder 6"/>
          <p:cNvSpPr>
            <a:spLocks noGrp="1"/>
          </p:cNvSpPr>
          <p:nvPr>
            <p:ph type="sldNum" sz="quarter" idx="12"/>
          </p:nvPr>
        </p:nvSpPr>
        <p:spPr>
          <a:xfrm>
            <a:off x="8610600" y="6477000"/>
            <a:ext cx="533400" cy="381000"/>
          </a:xfrm>
        </p:spPr>
        <p:txBody>
          <a:bodyPr/>
          <a:lstStyle/>
          <a:p>
            <a:pPr>
              <a:defRPr/>
            </a:pPr>
            <a:fld id="{8EF06836-923F-462D-8BB4-9F66510FE93A}" type="slidenum">
              <a:rPr lang="en-US" sz="1400" smtClean="0">
                <a:solidFill>
                  <a:schemeClr val="tx1">
                    <a:lumMod val="95000"/>
                    <a:lumOff val="5000"/>
                  </a:schemeClr>
                </a:solidFill>
                <a:latin typeface="Arial" pitchFamily="34" charset="0"/>
                <a:cs typeface="Arial" pitchFamily="34" charset="0"/>
              </a:rPr>
              <a:pPr>
                <a:defRPr/>
              </a:pPr>
              <a:t>22</a:t>
            </a:fld>
            <a:endParaRPr lang="en-US" sz="1400" dirty="0">
              <a:solidFill>
                <a:schemeClr val="tx1">
                  <a:lumMod val="95000"/>
                  <a:lumOff val="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0"/>
            <a:ext cx="792480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ME3, Focal Design at NSLS II</a:t>
            </a:r>
            <a:endParaRPr lang="en-US" sz="2800" b="1" dirty="0">
              <a:solidFill>
                <a:srgbClr val="FF0000"/>
              </a:solidFill>
            </a:endParaRPr>
          </a:p>
        </p:txBody>
      </p:sp>
      <p:sp>
        <p:nvSpPr>
          <p:cNvPr id="7" name="Slide Number Placeholder 6"/>
          <p:cNvSpPr>
            <a:spLocks noGrp="1"/>
          </p:cNvSpPr>
          <p:nvPr>
            <p:ph type="sldNum" sz="quarter" idx="12"/>
          </p:nvPr>
        </p:nvSpPr>
        <p:spPr>
          <a:xfrm>
            <a:off x="8610600" y="6477000"/>
            <a:ext cx="533400" cy="381000"/>
          </a:xfrm>
        </p:spPr>
        <p:txBody>
          <a:bodyPr/>
          <a:lstStyle/>
          <a:p>
            <a:pPr>
              <a:defRPr/>
            </a:pPr>
            <a:fld id="{8EF06836-923F-462D-8BB4-9F66510FE93A}" type="slidenum">
              <a:rPr lang="en-US" sz="1400" smtClean="0">
                <a:solidFill>
                  <a:schemeClr val="tx1"/>
                </a:solidFill>
                <a:latin typeface="Arial" pitchFamily="34" charset="0"/>
                <a:cs typeface="Arial" pitchFamily="34" charset="0"/>
              </a:rPr>
              <a:pPr>
                <a:defRPr/>
              </a:pPr>
              <a:t>23</a:t>
            </a:fld>
            <a:endParaRPr lang="en-US" sz="1400" dirty="0">
              <a:solidFill>
                <a:schemeClr val="tx1"/>
              </a:solidFill>
              <a:latin typeface="Arial" pitchFamily="34" charset="0"/>
              <a:cs typeface="Arial" pitchFamily="34" charset="0"/>
            </a:endParaRPr>
          </a:p>
        </p:txBody>
      </p:sp>
      <p:pic>
        <p:nvPicPr>
          <p:cNvPr id="136194" name="Picture 2" descr="C:\Users\barkans\Documents\Conferences &amp; Papers\EXRS\EXRS2016\Valeri pics\IMG_3115.JPG"/>
          <p:cNvPicPr>
            <a:picLocks noChangeAspect="1" noChangeArrowheads="1"/>
          </p:cNvPicPr>
          <p:nvPr/>
        </p:nvPicPr>
        <p:blipFill>
          <a:blip r:embed="rId2" cstate="print"/>
          <a:srcRect/>
          <a:stretch>
            <a:fillRect/>
          </a:stretch>
        </p:blipFill>
        <p:spPr bwMode="auto">
          <a:xfrm>
            <a:off x="990600" y="914400"/>
            <a:ext cx="7010400" cy="52578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p:cNvGraphicFramePr>
            <a:graphicFrameLocks/>
          </p:cNvGraphicFramePr>
          <p:nvPr/>
        </p:nvGraphicFramePr>
        <p:xfrm>
          <a:off x="0" y="0"/>
          <a:ext cx="9143999"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8534400" y="6492875"/>
            <a:ext cx="609600" cy="365125"/>
          </a:xfrm>
        </p:spPr>
        <p:txBody>
          <a:bodyPr/>
          <a:lstStyle/>
          <a:p>
            <a:fld id="{F5AAE0DD-3E52-4074-9030-6883E36BE89A}" type="slidenum">
              <a:rPr lang="en-US" sz="1400" smtClean="0">
                <a:solidFill>
                  <a:schemeClr val="tx1"/>
                </a:solidFill>
                <a:latin typeface="Arial" pitchFamily="34" charset="0"/>
                <a:cs typeface="Arial" pitchFamily="34" charset="0"/>
              </a:rPr>
              <a:pPr/>
              <a:t>24</a:t>
            </a:fld>
            <a:endParaRPr lang="en-US" sz="14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52400"/>
            <a:ext cx="9144000" cy="707886"/>
          </a:xfrm>
          <a:prstGeom prst="rect">
            <a:avLst/>
          </a:prstGeom>
        </p:spPr>
        <p:txBody>
          <a:bodyPr wrap="square">
            <a:spAutoFit/>
          </a:bodyPr>
          <a:lstStyle/>
          <a:p>
            <a:pPr algn="ctr"/>
            <a:r>
              <a:rPr lang="en-US" sz="2000" b="1" kern="0" dirty="0" smtClean="0">
                <a:solidFill>
                  <a:schemeClr val="tx1">
                    <a:lumMod val="95000"/>
                    <a:lumOff val="5000"/>
                  </a:schemeClr>
                </a:solidFill>
                <a:ea typeface="Arial" pitchFamily="-105" charset="0"/>
              </a:rPr>
              <a:t>Super high count rate performance with single-element </a:t>
            </a:r>
            <a:r>
              <a:rPr lang="en-US" sz="2000" b="1" kern="0" dirty="0" smtClean="0">
                <a:solidFill>
                  <a:schemeClr val="tx1">
                    <a:lumMod val="95000"/>
                    <a:lumOff val="5000"/>
                  </a:schemeClr>
                </a:solidFill>
                <a:ea typeface="Arial" pitchFamily="-105" charset="0"/>
              </a:rPr>
              <a:t>Vortex</a:t>
            </a:r>
            <a:r>
              <a:rPr lang="en-US" sz="2000" b="1" kern="0" baseline="30000" dirty="0" smtClean="0">
                <a:solidFill>
                  <a:schemeClr val="tx1">
                    <a:lumMod val="95000"/>
                    <a:lumOff val="5000"/>
                  </a:schemeClr>
                </a:solidFill>
                <a:ea typeface="Arial" pitchFamily="-105" charset="0"/>
              </a:rPr>
              <a:t>®</a:t>
            </a:r>
            <a:r>
              <a:rPr lang="en-US" sz="2000" b="1" kern="0" dirty="0" smtClean="0">
                <a:solidFill>
                  <a:schemeClr val="tx1">
                    <a:lumMod val="95000"/>
                    <a:lumOff val="5000"/>
                  </a:schemeClr>
                </a:solidFill>
                <a:ea typeface="Arial" pitchFamily="-105" charset="0"/>
              </a:rPr>
              <a:t> </a:t>
            </a:r>
            <a:r>
              <a:rPr lang="en-US" sz="2000" b="1" kern="0" dirty="0" smtClean="0">
                <a:solidFill>
                  <a:schemeClr val="tx1">
                    <a:lumMod val="95000"/>
                    <a:lumOff val="5000"/>
                  </a:schemeClr>
                </a:solidFill>
                <a:ea typeface="Arial" pitchFamily="-105" charset="0"/>
              </a:rPr>
              <a:t>SDD/ASIC device and the </a:t>
            </a:r>
            <a:r>
              <a:rPr lang="en-US" b="1" kern="0" dirty="0" smtClean="0">
                <a:solidFill>
                  <a:schemeClr val="tx1">
                    <a:lumMod val="95000"/>
                    <a:lumOff val="5000"/>
                  </a:schemeClr>
                </a:solidFill>
                <a:ea typeface="Arial" pitchFamily="-105" charset="0"/>
              </a:rPr>
              <a:t>Xspress3</a:t>
            </a:r>
            <a:r>
              <a:rPr lang="en-US" sz="2000" b="1" kern="0" dirty="0" smtClean="0">
                <a:solidFill>
                  <a:schemeClr val="tx1">
                    <a:lumMod val="95000"/>
                    <a:lumOff val="5000"/>
                  </a:schemeClr>
                </a:solidFill>
                <a:ea typeface="Arial" pitchFamily="-105" charset="0"/>
              </a:rPr>
              <a:t> processor</a:t>
            </a:r>
            <a:endParaRPr lang="en-US" sz="2000" dirty="0">
              <a:solidFill>
                <a:schemeClr val="tx1">
                  <a:lumMod val="95000"/>
                  <a:lumOff val="5000"/>
                </a:schemeClr>
              </a:solidFill>
            </a:endParaRPr>
          </a:p>
        </p:txBody>
      </p:sp>
      <p:pic>
        <p:nvPicPr>
          <p:cNvPr id="10" name="Picture 9"/>
          <p:cNvPicPr>
            <a:picLocks noChangeAspect="1"/>
          </p:cNvPicPr>
          <p:nvPr/>
        </p:nvPicPr>
        <p:blipFill>
          <a:blip r:embed="rId3" cstate="print"/>
          <a:stretch>
            <a:fillRect/>
          </a:stretch>
        </p:blipFill>
        <p:spPr>
          <a:xfrm>
            <a:off x="685800" y="1219200"/>
            <a:ext cx="7848600" cy="4731886"/>
          </a:xfrm>
          <a:prstGeom prst="rect">
            <a:avLst/>
          </a:prstGeom>
          <a:solidFill>
            <a:schemeClr val="bg1">
              <a:lumMod val="85000"/>
            </a:schemeClr>
          </a:solidFill>
        </p:spPr>
      </p:pic>
      <p:sp>
        <p:nvSpPr>
          <p:cNvPr id="11" name="TextBox 10"/>
          <p:cNvSpPr txBox="1"/>
          <p:nvPr/>
        </p:nvSpPr>
        <p:spPr>
          <a:xfrm>
            <a:off x="5410200" y="1981200"/>
            <a:ext cx="1143000" cy="369332"/>
          </a:xfrm>
          <a:prstGeom prst="rect">
            <a:avLst/>
          </a:prstGeom>
          <a:noFill/>
        </p:spPr>
        <p:txBody>
          <a:bodyPr wrap="square" rtlCol="0">
            <a:spAutoFit/>
          </a:bodyPr>
          <a:lstStyle/>
          <a:p>
            <a:r>
              <a:rPr lang="en-US" dirty="0" smtClean="0">
                <a:solidFill>
                  <a:schemeClr val="tx1">
                    <a:lumMod val="95000"/>
                    <a:lumOff val="5000"/>
                  </a:schemeClr>
                </a:solidFill>
              </a:rPr>
              <a:t>DT=19%</a:t>
            </a:r>
            <a:endParaRPr lang="en-US" dirty="0">
              <a:solidFill>
                <a:schemeClr val="tx1">
                  <a:lumMod val="95000"/>
                  <a:lumOff val="5000"/>
                </a:schemeClr>
              </a:solidFill>
            </a:endParaRPr>
          </a:p>
        </p:txBody>
      </p:sp>
      <p:cxnSp>
        <p:nvCxnSpPr>
          <p:cNvPr id="13" name="Straight Arrow Connector 12"/>
          <p:cNvCxnSpPr/>
          <p:nvPr/>
        </p:nvCxnSpPr>
        <p:spPr>
          <a:xfrm>
            <a:off x="6553200" y="2209800"/>
            <a:ext cx="1143000" cy="76200"/>
          </a:xfrm>
          <a:prstGeom prst="straightConnector1">
            <a:avLst/>
          </a:prstGeom>
          <a:ln w="12700">
            <a:solidFill>
              <a:srgbClr val="000000"/>
            </a:solidFill>
            <a:tailEnd type="arrow"/>
          </a:ln>
        </p:spPr>
        <p:style>
          <a:lnRef idx="1">
            <a:schemeClr val="accent1"/>
          </a:lnRef>
          <a:fillRef idx="0">
            <a:schemeClr val="accent1"/>
          </a:fillRef>
          <a:effectRef idx="0">
            <a:schemeClr val="accent1"/>
          </a:effectRef>
          <a:fontRef idx="minor">
            <a:schemeClr val="tx1"/>
          </a:fontRef>
        </p:style>
      </p:cxnSp>
      <p:sp>
        <p:nvSpPr>
          <p:cNvPr id="9" name="Slide Number Placeholder 8"/>
          <p:cNvSpPr>
            <a:spLocks noGrp="1"/>
          </p:cNvSpPr>
          <p:nvPr>
            <p:ph type="sldNum" sz="quarter" idx="12"/>
          </p:nvPr>
        </p:nvSpPr>
        <p:spPr>
          <a:xfrm>
            <a:off x="8534400" y="6492875"/>
            <a:ext cx="609600" cy="365125"/>
          </a:xfrm>
        </p:spPr>
        <p:txBody>
          <a:bodyPr/>
          <a:lstStyle/>
          <a:p>
            <a:fld id="{F5AAE0DD-3E52-4074-9030-6883E36BE89A}" type="slidenum">
              <a:rPr lang="en-US" sz="1400" smtClean="0">
                <a:solidFill>
                  <a:schemeClr val="tx1"/>
                </a:solidFill>
                <a:latin typeface="Arial" pitchFamily="34" charset="0"/>
                <a:cs typeface="Arial" pitchFamily="34" charset="0"/>
              </a:rPr>
              <a:pPr/>
              <a:t>25</a:t>
            </a:fld>
            <a:endParaRPr lang="en-US" sz="14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707886"/>
          </a:xfrm>
          <a:prstGeom prst="rect">
            <a:avLst/>
          </a:prstGeom>
        </p:spPr>
        <p:txBody>
          <a:bodyPr wrap="square">
            <a:spAutoFit/>
          </a:bodyPr>
          <a:lstStyle/>
          <a:p>
            <a:pPr algn="ctr"/>
            <a:r>
              <a:rPr lang="en-US" sz="2000" b="1" kern="0" dirty="0" smtClean="0">
                <a:solidFill>
                  <a:schemeClr val="tx1">
                    <a:lumMod val="95000"/>
                    <a:lumOff val="5000"/>
                  </a:schemeClr>
                </a:solidFill>
                <a:ea typeface="Arial" pitchFamily="-105" charset="0"/>
              </a:rPr>
              <a:t>Resolution vs. Count Rate with single Vortex SDD/ASIC device</a:t>
            </a:r>
          </a:p>
          <a:p>
            <a:pPr algn="ctr"/>
            <a:r>
              <a:rPr lang="en-US" sz="2000" b="1" kern="0" dirty="0" smtClean="0">
                <a:solidFill>
                  <a:schemeClr val="tx1">
                    <a:lumMod val="95000"/>
                    <a:lumOff val="5000"/>
                  </a:schemeClr>
                </a:solidFill>
                <a:ea typeface="Arial" pitchFamily="-105" charset="0"/>
              </a:rPr>
              <a:t>and the Xpress3 processor</a:t>
            </a:r>
            <a:endParaRPr lang="en-US" sz="2000" dirty="0">
              <a:solidFill>
                <a:schemeClr val="tx1">
                  <a:lumMod val="95000"/>
                  <a:lumOff val="5000"/>
                </a:schemeClr>
              </a:solidFill>
            </a:endParaRPr>
          </a:p>
        </p:txBody>
      </p:sp>
      <p:pic>
        <p:nvPicPr>
          <p:cNvPr id="9" name="Picture 8"/>
          <p:cNvPicPr>
            <a:picLocks noChangeAspect="1"/>
          </p:cNvPicPr>
          <p:nvPr/>
        </p:nvPicPr>
        <p:blipFill>
          <a:blip r:embed="rId3" cstate="print"/>
          <a:stretch>
            <a:fillRect/>
          </a:stretch>
        </p:blipFill>
        <p:spPr>
          <a:xfrm>
            <a:off x="1103129" y="685801"/>
            <a:ext cx="7202672" cy="4588369"/>
          </a:xfrm>
          <a:prstGeom prst="rect">
            <a:avLst/>
          </a:prstGeom>
          <a:solidFill>
            <a:schemeClr val="bg1">
              <a:lumMod val="85000"/>
            </a:schemeClr>
          </a:solidFill>
        </p:spPr>
      </p:pic>
      <p:sp>
        <p:nvSpPr>
          <p:cNvPr id="7" name="TextBox 1"/>
          <p:cNvSpPr txBox="1"/>
          <p:nvPr/>
        </p:nvSpPr>
        <p:spPr>
          <a:xfrm>
            <a:off x="152400" y="5334000"/>
            <a:ext cx="8839200" cy="1219200"/>
          </a:xfrm>
          <a:prstGeom prst="rect">
            <a:avLst/>
          </a:prstGeom>
          <a:solidFill>
            <a:schemeClr val="bg1"/>
          </a:solidFill>
          <a:ln w="19050">
            <a:solidFill>
              <a:schemeClr val="tx1">
                <a:lumMod val="95000"/>
                <a:lumOff val="5000"/>
              </a:schemeClr>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GB" sz="1800" dirty="0" smtClean="0"/>
              <a:t>The adaptive filter in the Xspress3 offers the best use of the data available from SDD. Instead of picking a shaping time and working with the results, the system effectively takes data at all shaping times from 12.5ns to 12.8µs and yields every bit of resolution in time and energy out of it</a:t>
            </a:r>
            <a:r>
              <a:rPr lang="it-IT" sz="1800" dirty="0" smtClean="0"/>
              <a:t>.</a:t>
            </a:r>
            <a:endParaRPr lang="en-US" sz="1800" dirty="0"/>
          </a:p>
        </p:txBody>
      </p:sp>
      <p:sp>
        <p:nvSpPr>
          <p:cNvPr id="8" name="Slide Number Placeholder 7"/>
          <p:cNvSpPr>
            <a:spLocks noGrp="1"/>
          </p:cNvSpPr>
          <p:nvPr>
            <p:ph type="sldNum" sz="quarter" idx="12"/>
          </p:nvPr>
        </p:nvSpPr>
        <p:spPr>
          <a:xfrm>
            <a:off x="8534400" y="6492875"/>
            <a:ext cx="609600" cy="365125"/>
          </a:xfrm>
        </p:spPr>
        <p:txBody>
          <a:bodyPr/>
          <a:lstStyle/>
          <a:p>
            <a:fld id="{F5AAE0DD-3E52-4074-9030-6883E36BE89A}" type="slidenum">
              <a:rPr lang="en-US" sz="1400" smtClean="0">
                <a:solidFill>
                  <a:schemeClr val="tx1"/>
                </a:solidFill>
                <a:latin typeface="Arial" pitchFamily="34" charset="0"/>
                <a:cs typeface="Arial" pitchFamily="34" charset="0"/>
              </a:rPr>
              <a:pPr/>
              <a:t>26</a:t>
            </a:fld>
            <a:endParaRPr lang="en-US" sz="14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barkans\Documents\Vortex\ME-4\ME4 pics\ME-4.jpg"/>
          <p:cNvPicPr>
            <a:picLocks noChangeAspect="1" noChangeArrowheads="1"/>
          </p:cNvPicPr>
          <p:nvPr/>
        </p:nvPicPr>
        <p:blipFill>
          <a:blip r:embed="rId3" cstate="print"/>
          <a:srcRect/>
          <a:stretch>
            <a:fillRect/>
          </a:stretch>
        </p:blipFill>
        <p:spPr bwMode="auto">
          <a:xfrm>
            <a:off x="-1" y="457200"/>
            <a:ext cx="4909173" cy="3505200"/>
          </a:xfrm>
          <a:prstGeom prst="rect">
            <a:avLst/>
          </a:prstGeom>
          <a:noFill/>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p:spPr>
      </p:pic>
      <p:pic>
        <p:nvPicPr>
          <p:cNvPr id="105475" name="Picture 3" descr="C:\Users\barkans\Documents\Vortex\ME-4\ME4 pics\Vortex-ME4 with PS no shadow.jpg"/>
          <p:cNvPicPr>
            <a:picLocks noChangeAspect="1" noChangeArrowheads="1"/>
          </p:cNvPicPr>
          <p:nvPr/>
        </p:nvPicPr>
        <p:blipFill>
          <a:blip r:embed="rId4" cstate="print"/>
          <a:srcRect/>
          <a:stretch>
            <a:fillRect/>
          </a:stretch>
        </p:blipFill>
        <p:spPr bwMode="auto">
          <a:xfrm>
            <a:off x="2971800" y="3429000"/>
            <a:ext cx="6172200" cy="3429000"/>
          </a:xfrm>
          <a:prstGeom prst="rect">
            <a:avLst/>
          </a:prstGeom>
          <a:noFill/>
        </p:spPr>
      </p:pic>
      <p:sp>
        <p:nvSpPr>
          <p:cNvPr id="10245" name="Text Box 5"/>
          <p:cNvSpPr txBox="1">
            <a:spLocks noChangeArrowheads="1"/>
          </p:cNvSpPr>
          <p:nvPr/>
        </p:nvSpPr>
        <p:spPr bwMode="auto">
          <a:xfrm>
            <a:off x="0" y="0"/>
            <a:ext cx="9144000" cy="461665"/>
          </a:xfrm>
          <a:prstGeom prst="rect">
            <a:avLst/>
          </a:prstGeom>
          <a:noFill/>
          <a:ln w="9525">
            <a:noFill/>
            <a:miter lim="800000"/>
            <a:headEnd/>
            <a:tailEnd/>
          </a:ln>
        </p:spPr>
        <p:txBody>
          <a:bodyPr wrap="square">
            <a:spAutoFit/>
          </a:bodyPr>
          <a:lstStyle/>
          <a:p>
            <a:pPr algn="ctr" eaLnBrk="0" hangingPunct="0"/>
            <a:r>
              <a:rPr lang="en-US" sz="2400" b="1" dirty="0" smtClean="0">
                <a:solidFill>
                  <a:schemeClr val="tx1">
                    <a:lumMod val="95000"/>
                    <a:lumOff val="5000"/>
                  </a:schemeClr>
                </a:solidFill>
              </a:rPr>
              <a:t>Measurements with the Vortex</a:t>
            </a:r>
            <a:r>
              <a:rPr lang="en-US" sz="2400" b="1" baseline="30000" dirty="0" smtClean="0">
                <a:solidFill>
                  <a:schemeClr val="tx1">
                    <a:lumMod val="95000"/>
                    <a:lumOff val="5000"/>
                  </a:schemeClr>
                </a:solidFill>
              </a:rPr>
              <a:t>® </a:t>
            </a:r>
            <a:r>
              <a:rPr lang="en-US" sz="2400" b="1" dirty="0" smtClean="0">
                <a:solidFill>
                  <a:schemeClr val="tx1">
                    <a:lumMod val="95000"/>
                    <a:lumOff val="5000"/>
                  </a:schemeClr>
                </a:solidFill>
              </a:rPr>
              <a:t>ME-4 </a:t>
            </a:r>
            <a:r>
              <a:rPr lang="en-US" sz="2400" b="1" dirty="0">
                <a:solidFill>
                  <a:schemeClr val="tx1">
                    <a:lumMod val="95000"/>
                    <a:lumOff val="5000"/>
                  </a:schemeClr>
                </a:solidFill>
              </a:rPr>
              <a:t>(4 element Array</a:t>
            </a:r>
            <a:r>
              <a:rPr lang="en-US" sz="2400" b="1" dirty="0" smtClean="0">
                <a:solidFill>
                  <a:schemeClr val="tx1">
                    <a:lumMod val="95000"/>
                    <a:lumOff val="5000"/>
                  </a:schemeClr>
                </a:solidFill>
              </a:rPr>
              <a:t>)</a:t>
            </a:r>
            <a:endParaRPr lang="en-US" sz="2400" b="1" dirty="0">
              <a:solidFill>
                <a:schemeClr val="tx1">
                  <a:lumMod val="95000"/>
                  <a:lumOff val="5000"/>
                </a:schemeClr>
              </a:solidFill>
            </a:endParaRPr>
          </a:p>
        </p:txBody>
      </p:sp>
      <p:sp>
        <p:nvSpPr>
          <p:cNvPr id="7" name="Slide Number Placeholder 6"/>
          <p:cNvSpPr>
            <a:spLocks noGrp="1"/>
          </p:cNvSpPr>
          <p:nvPr>
            <p:ph type="sldNum" sz="quarter" idx="12"/>
          </p:nvPr>
        </p:nvSpPr>
        <p:spPr>
          <a:xfrm>
            <a:off x="8686800" y="6492875"/>
            <a:ext cx="457200" cy="365125"/>
          </a:xfrm>
        </p:spPr>
        <p:txBody>
          <a:bodyPr/>
          <a:lstStyle/>
          <a:p>
            <a:fld id="{F5AAE0DD-3E52-4074-9030-6883E36BE89A}" type="slidenum">
              <a:rPr lang="en-US" sz="1400" smtClean="0">
                <a:solidFill>
                  <a:schemeClr val="tx1"/>
                </a:solidFill>
                <a:latin typeface="Arial" pitchFamily="34" charset="0"/>
                <a:cs typeface="Arial" pitchFamily="34" charset="0"/>
              </a:rPr>
              <a:pPr/>
              <a:t>27</a:t>
            </a:fld>
            <a:endParaRPr lang="en-US" sz="14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arkans\Documents\Vortex\ME-4\Reset oscillogram.bmp"/>
          <p:cNvPicPr>
            <a:picLocks noChangeAspect="1" noChangeArrowheads="1"/>
          </p:cNvPicPr>
          <p:nvPr/>
        </p:nvPicPr>
        <p:blipFill>
          <a:blip r:embed="rId3" cstate="print"/>
          <a:srcRect/>
          <a:stretch>
            <a:fillRect/>
          </a:stretch>
        </p:blipFill>
        <p:spPr bwMode="auto">
          <a:xfrm>
            <a:off x="584200" y="952500"/>
            <a:ext cx="7874000" cy="5905500"/>
          </a:xfrm>
          <a:prstGeom prst="rect">
            <a:avLst/>
          </a:prstGeom>
          <a:noFill/>
        </p:spPr>
      </p:pic>
      <p:sp>
        <p:nvSpPr>
          <p:cNvPr id="3" name="Slide Number Placeholder 4"/>
          <p:cNvSpPr>
            <a:spLocks noGrp="1"/>
          </p:cNvSpPr>
          <p:nvPr/>
        </p:nvSpPr>
        <p:spPr>
          <a:xfrm>
            <a:off x="8763000" y="6477000"/>
            <a:ext cx="381000" cy="381000"/>
          </a:xfrm>
          <a:prstGeom prst="rect">
            <a:avLst/>
          </a:prstGeom>
        </p:spPr>
        <p:txBody>
          <a:bodyPr vert="horz" lIns="91440" tIns="45720" rIns="91440" bIns="45720" rtlCol="0" anchor="ct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defRPr/>
            </a:pPr>
            <a:endParaRPr lang="en-US" sz="1400" b="1" dirty="0">
              <a:solidFill>
                <a:sysClr val="windowText" lastClr="000000">
                  <a:lumMod val="95000"/>
                  <a:lumOff val="5000"/>
                </a:sysClr>
              </a:solidFill>
            </a:endParaRPr>
          </a:p>
        </p:txBody>
      </p:sp>
      <p:sp>
        <p:nvSpPr>
          <p:cNvPr id="5" name="Slide Number Placeholder 4"/>
          <p:cNvSpPr>
            <a:spLocks noGrp="1"/>
          </p:cNvSpPr>
          <p:nvPr>
            <p:ph type="sldNum" sz="quarter" idx="12"/>
          </p:nvPr>
        </p:nvSpPr>
        <p:spPr>
          <a:xfrm>
            <a:off x="8686800" y="6492875"/>
            <a:ext cx="457200" cy="365125"/>
          </a:xfrm>
        </p:spPr>
        <p:txBody>
          <a:bodyPr/>
          <a:lstStyle/>
          <a:p>
            <a:fld id="{F5AAE0DD-3E52-4074-9030-6883E36BE89A}" type="slidenum">
              <a:rPr lang="en-US" sz="1400" smtClean="0">
                <a:solidFill>
                  <a:schemeClr val="tx1"/>
                </a:solidFill>
                <a:latin typeface="Arial" pitchFamily="34" charset="0"/>
                <a:cs typeface="Arial" pitchFamily="34" charset="0"/>
              </a:rPr>
              <a:pPr/>
              <a:t>28</a:t>
            </a:fld>
            <a:endParaRPr lang="en-US" sz="1400" dirty="0">
              <a:solidFill>
                <a:schemeClr val="tx1"/>
              </a:solidFill>
              <a:latin typeface="Arial" pitchFamily="34" charset="0"/>
              <a:cs typeface="Arial" pitchFamily="34" charset="0"/>
            </a:endParaRPr>
          </a:p>
        </p:txBody>
      </p:sp>
      <p:sp>
        <p:nvSpPr>
          <p:cNvPr id="6" name="TextBox 5"/>
          <p:cNvSpPr txBox="1"/>
          <p:nvPr/>
        </p:nvSpPr>
        <p:spPr>
          <a:xfrm>
            <a:off x="0" y="381000"/>
            <a:ext cx="9144000" cy="400110"/>
          </a:xfrm>
          <a:prstGeom prst="rect">
            <a:avLst/>
          </a:prstGeom>
          <a:noFill/>
        </p:spPr>
        <p:txBody>
          <a:bodyPr wrap="square" rtlCol="0">
            <a:spAutoFit/>
          </a:bodyPr>
          <a:lstStyle/>
          <a:p>
            <a:pPr algn="ctr"/>
            <a:r>
              <a:rPr lang="en-US" sz="2000" b="1" dirty="0" smtClean="0"/>
              <a:t>To prevent cross-talk between channels, a synchronized resent is applied</a:t>
            </a:r>
            <a:endParaRPr lang="en-US" sz="2000"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09599"/>
          </a:xfrm>
        </p:spPr>
        <p:txBody>
          <a:bodyPr>
            <a:normAutofit/>
          </a:bodyPr>
          <a:lstStyle/>
          <a:p>
            <a:r>
              <a:rPr lang="en-US" sz="2400" b="1" dirty="0" smtClean="0"/>
              <a:t>Vortex® </a:t>
            </a:r>
            <a:r>
              <a:rPr lang="en-US" sz="2400" b="1" dirty="0" smtClean="0"/>
              <a:t>ME-4 with Xspress3 Tests</a:t>
            </a:r>
            <a:endParaRPr lang="en-US" sz="2400" b="1" dirty="0"/>
          </a:p>
        </p:txBody>
      </p:sp>
      <p:sp>
        <p:nvSpPr>
          <p:cNvPr id="7" name="TextBox 6"/>
          <p:cNvSpPr txBox="1"/>
          <p:nvPr/>
        </p:nvSpPr>
        <p:spPr>
          <a:xfrm>
            <a:off x="533400" y="533400"/>
            <a:ext cx="8382000" cy="369332"/>
          </a:xfrm>
          <a:prstGeom prst="rect">
            <a:avLst/>
          </a:prstGeom>
          <a:noFill/>
        </p:spPr>
        <p:txBody>
          <a:bodyPr wrap="square" rtlCol="0">
            <a:spAutoFit/>
          </a:bodyPr>
          <a:lstStyle/>
          <a:p>
            <a:r>
              <a:rPr lang="en-US" dirty="0" smtClean="0">
                <a:solidFill>
                  <a:schemeClr val="tx1"/>
                </a:solidFill>
              </a:rPr>
              <a:t>PbMoO</a:t>
            </a:r>
            <a:r>
              <a:rPr lang="en-US" baseline="-25000" dirty="0" smtClean="0">
                <a:solidFill>
                  <a:schemeClr val="tx1"/>
                </a:solidFill>
              </a:rPr>
              <a:t>4</a:t>
            </a:r>
            <a:r>
              <a:rPr lang="en-US" dirty="0" smtClean="0">
                <a:solidFill>
                  <a:schemeClr val="tx1"/>
                </a:solidFill>
              </a:rPr>
              <a:t>:  Vortex 1mm thick </a:t>
            </a:r>
            <a:r>
              <a:rPr lang="en-US" dirty="0" err="1" smtClean="0">
                <a:solidFill>
                  <a:schemeClr val="tx1"/>
                </a:solidFill>
              </a:rPr>
              <a:t>Asic</a:t>
            </a:r>
            <a:r>
              <a:rPr lang="en-US" dirty="0" smtClean="0">
                <a:solidFill>
                  <a:schemeClr val="tx1"/>
                </a:solidFill>
              </a:rPr>
              <a:t>, not DTC,  3 MHz, 2 MHz, 1 MHz, 200 kHz spectra </a:t>
            </a:r>
          </a:p>
        </p:txBody>
      </p:sp>
      <p:sp>
        <p:nvSpPr>
          <p:cNvPr id="8" name="TextBox 7"/>
          <p:cNvSpPr txBox="1"/>
          <p:nvPr/>
        </p:nvSpPr>
        <p:spPr>
          <a:xfrm>
            <a:off x="228600" y="5105400"/>
            <a:ext cx="8915400" cy="1477328"/>
          </a:xfrm>
          <a:prstGeom prst="rect">
            <a:avLst/>
          </a:prstGeom>
          <a:noFill/>
        </p:spPr>
        <p:txBody>
          <a:bodyPr wrap="square" rtlCol="0">
            <a:spAutoFit/>
          </a:bodyPr>
          <a:lstStyle/>
          <a:p>
            <a:r>
              <a:rPr lang="it-IT" dirty="0" smtClean="0"/>
              <a:t>A Vortex ME-4 (1 mm thick SDDs) was evaluated with the “Xspress3” at the Advance Photon Source (APS) at the Argonne National Laboratories, analyzing a sample (PbMoO</a:t>
            </a:r>
            <a:r>
              <a:rPr lang="it-IT" baseline="-25000" dirty="0" smtClean="0"/>
              <a:t>4</a:t>
            </a:r>
            <a:r>
              <a:rPr lang="it-IT" dirty="0" smtClean="0"/>
              <a:t>) with multi-characteristic x-ray peaks at en extremely high count rate.</a:t>
            </a:r>
            <a:endParaRPr lang="en-US" dirty="0" smtClean="0"/>
          </a:p>
          <a:p>
            <a:r>
              <a:rPr lang="en-US" dirty="0" smtClean="0"/>
              <a:t>Even at </a:t>
            </a:r>
            <a:r>
              <a:rPr lang="en-US" dirty="0" smtClean="0">
                <a:solidFill>
                  <a:schemeClr val="tx1"/>
                </a:solidFill>
              </a:rPr>
              <a:t>3 MHz the spectr</a:t>
            </a:r>
            <a:r>
              <a:rPr lang="en-US" dirty="0" smtClean="0"/>
              <a:t>a are useful, if somewhat broadened.   At 1 MHz, peaks are pretty well resolved.</a:t>
            </a:r>
            <a:endParaRPr lang="en-US" dirty="0" smtClean="0">
              <a:solidFill>
                <a:schemeClr val="tx1"/>
              </a:solidFill>
            </a:endParaRPr>
          </a:p>
        </p:txBody>
      </p:sp>
      <p:pic>
        <p:nvPicPr>
          <p:cNvPr id="5122" name="Picture 2"/>
          <p:cNvPicPr>
            <a:picLocks noChangeAspect="1" noChangeArrowheads="1"/>
          </p:cNvPicPr>
          <p:nvPr/>
        </p:nvPicPr>
        <p:blipFill>
          <a:blip r:embed="rId2" cstate="print"/>
          <a:srcRect/>
          <a:stretch>
            <a:fillRect/>
          </a:stretch>
        </p:blipFill>
        <p:spPr bwMode="auto">
          <a:xfrm>
            <a:off x="1724772" y="1066801"/>
            <a:ext cx="5742828" cy="3962399"/>
          </a:xfrm>
          <a:prstGeom prst="rect">
            <a:avLst/>
          </a:prstGeom>
          <a:noFill/>
          <a:ln w="9525">
            <a:solidFill>
              <a:schemeClr val="tx1">
                <a:lumMod val="95000"/>
                <a:lumOff val="5000"/>
              </a:schemeClr>
            </a:solidFill>
            <a:miter lim="800000"/>
            <a:headEnd/>
            <a:tailEnd/>
          </a:ln>
        </p:spPr>
      </p:pic>
      <p:sp>
        <p:nvSpPr>
          <p:cNvPr id="10" name="Slide Number Placeholder 9"/>
          <p:cNvSpPr>
            <a:spLocks noGrp="1"/>
          </p:cNvSpPr>
          <p:nvPr>
            <p:ph type="sldNum" sz="quarter" idx="12"/>
          </p:nvPr>
        </p:nvSpPr>
        <p:spPr>
          <a:xfrm>
            <a:off x="8534400" y="6492875"/>
            <a:ext cx="609600" cy="365125"/>
          </a:xfrm>
        </p:spPr>
        <p:txBody>
          <a:bodyPr/>
          <a:lstStyle/>
          <a:p>
            <a:fld id="{F5AAE0DD-3E52-4074-9030-6883E36BE89A}" type="slidenum">
              <a:rPr lang="en-US" sz="1400" smtClean="0">
                <a:solidFill>
                  <a:schemeClr val="tx1"/>
                </a:solidFill>
                <a:latin typeface="Arial" pitchFamily="34" charset="0"/>
                <a:cs typeface="Arial" pitchFamily="34" charset="0"/>
              </a:rPr>
              <a:pPr/>
              <a:t>29</a:t>
            </a:fld>
            <a:endParaRPr lang="en-US" sz="14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67"/>
          <p:cNvPicPr>
            <a:picLocks noChangeAspect="1" noChangeArrowheads="1"/>
          </p:cNvPicPr>
          <p:nvPr/>
        </p:nvPicPr>
        <p:blipFill>
          <a:blip r:embed="rId3" cstate="print"/>
          <a:srcRect/>
          <a:stretch>
            <a:fillRect/>
          </a:stretch>
        </p:blipFill>
        <p:spPr bwMode="auto">
          <a:xfrm>
            <a:off x="1828800" y="1295400"/>
            <a:ext cx="5695950" cy="4556760"/>
          </a:xfrm>
          <a:prstGeom prst="rect">
            <a:avLst/>
          </a:prstGeom>
          <a:noFill/>
          <a:ln w="9525">
            <a:noFill/>
            <a:miter lim="800000"/>
            <a:headEnd/>
            <a:tailEnd/>
          </a:ln>
        </p:spPr>
      </p:pic>
      <p:sp>
        <p:nvSpPr>
          <p:cNvPr id="65837" name="Rectangle 301"/>
          <p:cNvSpPr>
            <a:spLocks noGrp="1" noChangeArrowheads="1"/>
          </p:cNvSpPr>
          <p:nvPr>
            <p:ph type="title"/>
          </p:nvPr>
        </p:nvSpPr>
        <p:spPr>
          <a:xfrm>
            <a:off x="0" y="0"/>
            <a:ext cx="3810000" cy="530225"/>
          </a:xfrm>
          <a:effectLst>
            <a:outerShdw dist="35921" dir="2700000" algn="ctr" rotWithShape="0">
              <a:schemeClr val="bg2"/>
            </a:outerShdw>
          </a:effectLst>
        </p:spPr>
        <p:txBody>
          <a:bodyPr lIns="92075" tIns="46038" rIns="92075" bIns="46038" anchor="b" anchorCtr="0">
            <a:normAutofit fontScale="90000"/>
          </a:bodyPr>
          <a:lstStyle/>
          <a:p>
            <a:pPr eaLnBrk="1" hangingPunct="1">
              <a:defRPr/>
            </a:pPr>
            <a:r>
              <a:rPr lang="en-US" sz="3200" b="1" dirty="0" smtClean="0">
                <a:solidFill>
                  <a:schemeClr val="tx1">
                    <a:lumMod val="95000"/>
                    <a:lumOff val="5000"/>
                  </a:schemeClr>
                </a:solidFill>
                <a:effectLst/>
              </a:rPr>
              <a:t>SDD – Cathodes side </a:t>
            </a:r>
            <a:endParaRPr lang="en-US" sz="3200" b="1" dirty="0" smtClean="0">
              <a:solidFill>
                <a:schemeClr val="tx1">
                  <a:lumMod val="95000"/>
                  <a:lumOff val="5000"/>
                </a:schemeClr>
              </a:solidFill>
              <a:effectLst/>
            </a:endParaRPr>
          </a:p>
        </p:txBody>
      </p:sp>
      <p:sp>
        <p:nvSpPr>
          <p:cNvPr id="20487" name="Rectangle 303"/>
          <p:cNvSpPr>
            <a:spLocks noChangeArrowheads="1"/>
          </p:cNvSpPr>
          <p:nvPr/>
        </p:nvSpPr>
        <p:spPr bwMode="auto">
          <a:xfrm>
            <a:off x="7924800" y="3200400"/>
            <a:ext cx="1219200" cy="462307"/>
          </a:xfrm>
          <a:prstGeom prst="rect">
            <a:avLst/>
          </a:prstGeom>
          <a:noFill/>
          <a:ln w="9525">
            <a:noFill/>
            <a:miter lim="800000"/>
            <a:headEnd/>
            <a:tailEnd/>
          </a:ln>
        </p:spPr>
        <p:txBody>
          <a:bodyPr wrap="square" lIns="92075" tIns="46038" rIns="92075" bIns="46038">
            <a:spAutoFit/>
          </a:bodyPr>
          <a:lstStyle/>
          <a:p>
            <a:pPr eaLnBrk="0" hangingPunct="0">
              <a:buSzPct val="75000"/>
              <a:buFont typeface="Monotype Sorts" pitchFamily="-105" charset="2"/>
              <a:buNone/>
            </a:pPr>
            <a:r>
              <a:rPr lang="en-US" sz="2400" b="1" dirty="0">
                <a:solidFill>
                  <a:srgbClr val="FFFF00"/>
                </a:solidFill>
              </a:rPr>
              <a:t> Anode</a:t>
            </a:r>
          </a:p>
        </p:txBody>
      </p:sp>
      <p:sp>
        <p:nvSpPr>
          <p:cNvPr id="20488" name="Line 304"/>
          <p:cNvSpPr>
            <a:spLocks noChangeShapeType="1"/>
          </p:cNvSpPr>
          <p:nvPr/>
        </p:nvSpPr>
        <p:spPr bwMode="auto">
          <a:xfrm flipH="1" flipV="1">
            <a:off x="5943600" y="3505200"/>
            <a:ext cx="2209800" cy="304800"/>
          </a:xfrm>
          <a:prstGeom prst="line">
            <a:avLst/>
          </a:prstGeom>
          <a:noFill/>
          <a:ln w="57150">
            <a:solidFill>
              <a:srgbClr val="FFFF00"/>
            </a:solidFill>
            <a:round/>
            <a:headEnd/>
            <a:tailEnd type="triangle" w="med" len="med"/>
          </a:ln>
        </p:spPr>
        <p:txBody>
          <a:bodyPr wrap="none" lIns="92075" tIns="46038" rIns="92075" bIns="46038" anchor="ctr"/>
          <a:lstStyle/>
          <a:p>
            <a:endParaRPr lang="en-US"/>
          </a:p>
        </p:txBody>
      </p:sp>
      <p:sp>
        <p:nvSpPr>
          <p:cNvPr id="20489" name="Line 306"/>
          <p:cNvSpPr>
            <a:spLocks noChangeShapeType="1"/>
          </p:cNvSpPr>
          <p:nvPr/>
        </p:nvSpPr>
        <p:spPr bwMode="auto">
          <a:xfrm>
            <a:off x="3352800" y="1066800"/>
            <a:ext cx="76200" cy="2362200"/>
          </a:xfrm>
          <a:prstGeom prst="line">
            <a:avLst/>
          </a:prstGeom>
          <a:noFill/>
          <a:ln w="57150">
            <a:solidFill>
              <a:srgbClr val="FFFF00"/>
            </a:solidFill>
            <a:round/>
            <a:headEnd type="none" w="lg" len="lg"/>
            <a:tailEnd type="triangle" w="med" len="med"/>
          </a:ln>
        </p:spPr>
        <p:txBody>
          <a:bodyPr wrap="none" lIns="92075" tIns="46038" rIns="92075" bIns="46038" anchor="ctr"/>
          <a:lstStyle/>
          <a:p>
            <a:endParaRPr lang="en-US"/>
          </a:p>
        </p:txBody>
      </p:sp>
      <p:sp>
        <p:nvSpPr>
          <p:cNvPr id="20490" name="Rectangle 307"/>
          <p:cNvSpPr>
            <a:spLocks noChangeArrowheads="1"/>
          </p:cNvSpPr>
          <p:nvPr/>
        </p:nvSpPr>
        <p:spPr bwMode="auto">
          <a:xfrm>
            <a:off x="2743200" y="609600"/>
            <a:ext cx="1676400" cy="462307"/>
          </a:xfrm>
          <a:prstGeom prst="rect">
            <a:avLst/>
          </a:prstGeom>
          <a:noFill/>
          <a:ln w="9525">
            <a:noFill/>
            <a:miter lim="800000"/>
            <a:headEnd/>
            <a:tailEnd/>
          </a:ln>
        </p:spPr>
        <p:txBody>
          <a:bodyPr wrap="square" lIns="92075" tIns="46038" rIns="92075" bIns="46038">
            <a:spAutoFit/>
          </a:bodyPr>
          <a:lstStyle/>
          <a:p>
            <a:pPr eaLnBrk="0" hangingPunct="0">
              <a:buSzPct val="75000"/>
              <a:buFont typeface="Monotype Sorts" pitchFamily="-105" charset="2"/>
              <a:buNone/>
            </a:pPr>
            <a:r>
              <a:rPr lang="en-US" sz="2400" b="1" dirty="0">
                <a:solidFill>
                  <a:srgbClr val="FFFF00"/>
                </a:solidFill>
              </a:rPr>
              <a:t> R  ladder</a:t>
            </a:r>
          </a:p>
        </p:txBody>
      </p:sp>
      <p:sp>
        <p:nvSpPr>
          <p:cNvPr id="20491" name="Rectangle 308"/>
          <p:cNvSpPr>
            <a:spLocks noChangeArrowheads="1"/>
          </p:cNvSpPr>
          <p:nvPr/>
        </p:nvSpPr>
        <p:spPr bwMode="auto">
          <a:xfrm>
            <a:off x="6934200" y="152400"/>
            <a:ext cx="1905000" cy="831639"/>
          </a:xfrm>
          <a:prstGeom prst="rect">
            <a:avLst/>
          </a:prstGeom>
          <a:noFill/>
          <a:ln w="9525">
            <a:noFill/>
            <a:miter lim="800000"/>
            <a:headEnd/>
            <a:tailEnd/>
          </a:ln>
        </p:spPr>
        <p:txBody>
          <a:bodyPr wrap="square" lIns="92075" tIns="46038" rIns="92075" bIns="46038">
            <a:spAutoFit/>
          </a:bodyPr>
          <a:lstStyle/>
          <a:p>
            <a:pPr eaLnBrk="0" hangingPunct="0">
              <a:buSzPct val="75000"/>
              <a:buFont typeface="Monotype Sorts" pitchFamily="-105" charset="2"/>
              <a:buNone/>
            </a:pPr>
            <a:r>
              <a:rPr lang="en-US" sz="2400" b="1" dirty="0">
                <a:solidFill>
                  <a:srgbClr val="FFFF00"/>
                </a:solidFill>
              </a:rPr>
              <a:t>Steering electrodes</a:t>
            </a:r>
          </a:p>
        </p:txBody>
      </p:sp>
      <p:sp>
        <p:nvSpPr>
          <p:cNvPr id="20492" name="Line 309"/>
          <p:cNvSpPr>
            <a:spLocks noChangeShapeType="1"/>
          </p:cNvSpPr>
          <p:nvPr/>
        </p:nvSpPr>
        <p:spPr bwMode="auto">
          <a:xfrm flipH="1">
            <a:off x="6553200" y="990600"/>
            <a:ext cx="304800" cy="490538"/>
          </a:xfrm>
          <a:prstGeom prst="line">
            <a:avLst/>
          </a:prstGeom>
          <a:noFill/>
          <a:ln w="57150">
            <a:solidFill>
              <a:srgbClr val="FFFF00"/>
            </a:solidFill>
            <a:round/>
            <a:headEnd/>
            <a:tailEnd type="triangle" w="med" len="med"/>
          </a:ln>
        </p:spPr>
        <p:txBody>
          <a:bodyPr wrap="none" lIns="92075" tIns="46038" rIns="92075" bIns="46038" anchor="ctr"/>
          <a:lstStyle/>
          <a:p>
            <a:endParaRPr lang="en-US"/>
          </a:p>
        </p:txBody>
      </p:sp>
      <p:sp>
        <p:nvSpPr>
          <p:cNvPr id="20493" name="Text Box 311"/>
          <p:cNvSpPr txBox="1">
            <a:spLocks noChangeArrowheads="1"/>
          </p:cNvSpPr>
          <p:nvPr/>
        </p:nvSpPr>
        <p:spPr bwMode="auto">
          <a:xfrm>
            <a:off x="41275" y="6399213"/>
            <a:ext cx="527050" cy="298450"/>
          </a:xfrm>
          <a:prstGeom prst="rect">
            <a:avLst/>
          </a:prstGeom>
          <a:noFill/>
          <a:ln w="9525">
            <a:noFill/>
            <a:miter lim="800000"/>
            <a:headEnd/>
            <a:tailEnd/>
          </a:ln>
        </p:spPr>
        <p:txBody>
          <a:bodyPr wrap="none" lIns="92075" tIns="46038" rIns="92075" bIns="46038">
            <a:spAutoFit/>
          </a:bodyPr>
          <a:lstStyle/>
          <a:p>
            <a:pPr algn="ctr" eaLnBrk="0" hangingPunct="0">
              <a:lnSpc>
                <a:spcPct val="90000"/>
              </a:lnSpc>
              <a:spcBef>
                <a:spcPct val="20000"/>
              </a:spcBef>
              <a:buClr>
                <a:schemeClr val="tx2"/>
              </a:buClr>
              <a:buFont typeface="Wingdings" pitchFamily="2" charset="2"/>
              <a:buChar char="Ø"/>
            </a:pPr>
            <a:endParaRPr lang="en-US" sz="1500">
              <a:latin typeface="AvantGarde Bk BT" charset="0"/>
            </a:endParaRPr>
          </a:p>
        </p:txBody>
      </p:sp>
      <p:sp>
        <p:nvSpPr>
          <p:cNvPr id="65880" name="Text Box 344"/>
          <p:cNvSpPr txBox="1">
            <a:spLocks noChangeArrowheads="1"/>
          </p:cNvSpPr>
          <p:nvPr/>
        </p:nvSpPr>
        <p:spPr bwMode="auto">
          <a:xfrm>
            <a:off x="4495800" y="3200400"/>
            <a:ext cx="152400" cy="274638"/>
          </a:xfrm>
          <a:prstGeom prst="rect">
            <a:avLst/>
          </a:prstGeom>
          <a:noFill/>
          <a:ln w="9525">
            <a:noFill/>
            <a:miter lim="800000"/>
            <a:headEnd/>
            <a:tailEnd/>
          </a:ln>
        </p:spPr>
        <p:txBody>
          <a:bodyPr lIns="0" tIns="0" rIns="0" bIns="0">
            <a:spAutoFit/>
          </a:bodyPr>
          <a:lstStyle/>
          <a:p>
            <a:pPr>
              <a:spcBef>
                <a:spcPct val="50000"/>
              </a:spcBef>
            </a:pPr>
            <a:endParaRPr lang="en-US" dirty="0">
              <a:solidFill>
                <a:srgbClr val="FF0000"/>
              </a:solidFill>
            </a:endParaRPr>
          </a:p>
        </p:txBody>
      </p:sp>
      <p:sp>
        <p:nvSpPr>
          <p:cNvPr id="65890" name="Text Box 354"/>
          <p:cNvSpPr txBox="1">
            <a:spLocks noChangeArrowheads="1"/>
          </p:cNvSpPr>
          <p:nvPr/>
        </p:nvSpPr>
        <p:spPr bwMode="auto">
          <a:xfrm>
            <a:off x="4648200" y="3276600"/>
            <a:ext cx="76200" cy="274638"/>
          </a:xfrm>
          <a:prstGeom prst="rect">
            <a:avLst/>
          </a:prstGeom>
          <a:noFill/>
          <a:ln w="9525">
            <a:noFill/>
            <a:miter lim="800000"/>
            <a:headEnd/>
            <a:tailEnd/>
          </a:ln>
        </p:spPr>
        <p:txBody>
          <a:bodyPr lIns="0" tIns="0" rIns="0" bIns="0">
            <a:spAutoFit/>
          </a:bodyPr>
          <a:lstStyle/>
          <a:p>
            <a:pPr>
              <a:spcBef>
                <a:spcPct val="50000"/>
              </a:spcBef>
            </a:pPr>
            <a:endParaRPr lang="en-US" dirty="0">
              <a:solidFill>
                <a:srgbClr val="00CC00"/>
              </a:solidFill>
            </a:endParaRPr>
          </a:p>
        </p:txBody>
      </p:sp>
      <p:sp>
        <p:nvSpPr>
          <p:cNvPr id="367" name="Slide Number Placeholder 366"/>
          <p:cNvSpPr>
            <a:spLocks noGrp="1"/>
          </p:cNvSpPr>
          <p:nvPr>
            <p:ph type="sldNum" sz="quarter" idx="12"/>
          </p:nvPr>
        </p:nvSpPr>
        <p:spPr>
          <a:xfrm>
            <a:off x="8686800" y="6381750"/>
            <a:ext cx="457200" cy="476250"/>
          </a:xfrm>
        </p:spPr>
        <p:txBody>
          <a:bodyPr/>
          <a:lstStyle/>
          <a:p>
            <a:pPr>
              <a:defRPr/>
            </a:pPr>
            <a:fld id="{6DF5A8A7-55E6-41E5-AD87-2772570BE530}" type="slidenum">
              <a:rPr lang="en-US" sz="1400" smtClean="0">
                <a:solidFill>
                  <a:schemeClr val="tx1"/>
                </a:solidFill>
                <a:latin typeface="Arial" pitchFamily="34" charset="0"/>
                <a:cs typeface="Arial" pitchFamily="34" charset="0"/>
              </a:rPr>
              <a:pPr>
                <a:defRPr/>
              </a:pPr>
              <a:t>3</a:t>
            </a:fld>
            <a:endParaRPr lang="en-US" sz="1400" dirty="0">
              <a:solidFill>
                <a:schemeClr val="tx1"/>
              </a:solidFill>
              <a:latin typeface="Arial" pitchFamily="34" charset="0"/>
              <a:cs typeface="Arial" pitchFamily="34" charset="0"/>
            </a:endParaRPr>
          </a:p>
        </p:txBody>
      </p:sp>
      <p:sp>
        <p:nvSpPr>
          <p:cNvPr id="20548" name="Line 309"/>
          <p:cNvSpPr>
            <a:spLocks noChangeShapeType="1"/>
          </p:cNvSpPr>
          <p:nvPr/>
        </p:nvSpPr>
        <p:spPr bwMode="auto">
          <a:xfrm flipH="1">
            <a:off x="7467600" y="914400"/>
            <a:ext cx="152400" cy="609600"/>
          </a:xfrm>
          <a:prstGeom prst="line">
            <a:avLst/>
          </a:prstGeom>
          <a:noFill/>
          <a:ln w="57150">
            <a:solidFill>
              <a:srgbClr val="FFFF00"/>
            </a:solidFill>
            <a:round/>
            <a:headEnd/>
            <a:tailEnd type="triangle" w="med" len="med"/>
          </a:ln>
        </p:spPr>
        <p:txBody>
          <a:bodyPr wrap="none" lIns="92075" tIns="46038" rIns="92075" bIns="46038" anchor="ctr"/>
          <a:lstStyle/>
          <a:p>
            <a:endParaRPr lang="en-US"/>
          </a:p>
        </p:txBody>
      </p:sp>
      <p:sp>
        <p:nvSpPr>
          <p:cNvPr id="347" name="TextBox 346"/>
          <p:cNvSpPr txBox="1"/>
          <p:nvPr/>
        </p:nvSpPr>
        <p:spPr>
          <a:xfrm>
            <a:off x="228600" y="5943600"/>
            <a:ext cx="8610600" cy="400110"/>
          </a:xfrm>
          <a:prstGeom prst="rect">
            <a:avLst/>
          </a:prstGeom>
          <a:noFill/>
        </p:spPr>
        <p:txBody>
          <a:bodyPr wrap="square" rtlCol="0">
            <a:spAutoFit/>
          </a:bodyPr>
          <a:lstStyle/>
          <a:p>
            <a:r>
              <a:rPr lang="en-US" sz="2000" b="1" dirty="0" smtClean="0"/>
              <a:t>A small anode 80</a:t>
            </a:r>
            <a:r>
              <a:rPr lang="el-GR" sz="2000" b="1" dirty="0" smtClean="0"/>
              <a:t>μ</a:t>
            </a:r>
            <a:r>
              <a:rPr lang="en-US" sz="2000" b="1" dirty="0" smtClean="0"/>
              <a:t>m diameter, </a:t>
            </a:r>
            <a:r>
              <a:rPr lang="en-US" sz="2000" b="1" dirty="0" smtClean="0"/>
              <a:t>generates an </a:t>
            </a:r>
            <a:r>
              <a:rPr lang="en-US" sz="2000" b="1" dirty="0" smtClean="0"/>
              <a:t>SDD capacitance of 60fF</a:t>
            </a:r>
            <a:endParaRPr lang="en-US"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65880"/>
                                        </p:tgtEl>
                                        <p:attrNameLst>
                                          <p:attrName>style.visibility</p:attrName>
                                        </p:attrNameLst>
                                      </p:cBhvr>
                                      <p:to>
                                        <p:strVal val="visible"/>
                                      </p:to>
                                    </p:set>
                                    <p:anim calcmode="lin" valueType="num">
                                      <p:cBhvr>
                                        <p:cTn id="7" dur="500" fill="hold"/>
                                        <p:tgtEl>
                                          <p:spTgt spid="65880"/>
                                        </p:tgtEl>
                                        <p:attrNameLst>
                                          <p:attrName>ppt_w</p:attrName>
                                        </p:attrNameLst>
                                      </p:cBhvr>
                                      <p:tavLst>
                                        <p:tav tm="0">
                                          <p:val>
                                            <p:fltVal val="0"/>
                                          </p:val>
                                        </p:tav>
                                        <p:tav tm="100000">
                                          <p:val>
                                            <p:strVal val="#ppt_w"/>
                                          </p:val>
                                        </p:tav>
                                      </p:tavLst>
                                    </p:anim>
                                    <p:anim calcmode="lin" valueType="num">
                                      <p:cBhvr>
                                        <p:cTn id="8" dur="500" fill="hold"/>
                                        <p:tgtEl>
                                          <p:spTgt spid="658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8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
            <a:ext cx="9144000" cy="609599"/>
          </a:xfrm>
        </p:spPr>
        <p:txBody>
          <a:bodyPr>
            <a:normAutofit/>
          </a:bodyPr>
          <a:lstStyle/>
          <a:p>
            <a:r>
              <a:rPr lang="en-US" sz="2800" b="1" dirty="0" smtClean="0"/>
              <a:t>Vortex® </a:t>
            </a:r>
            <a:r>
              <a:rPr lang="en-US" sz="2800" b="1" dirty="0" smtClean="0"/>
              <a:t>ME-4 with Xspress3 Maps</a:t>
            </a:r>
            <a:endParaRPr lang="en-US" sz="2800" b="1" dirty="0"/>
          </a:p>
        </p:txBody>
      </p:sp>
      <p:sp>
        <p:nvSpPr>
          <p:cNvPr id="7" name="TextBox 6"/>
          <p:cNvSpPr txBox="1"/>
          <p:nvPr/>
        </p:nvSpPr>
        <p:spPr>
          <a:xfrm>
            <a:off x="0" y="609600"/>
            <a:ext cx="9144000" cy="646331"/>
          </a:xfrm>
          <a:prstGeom prst="rect">
            <a:avLst/>
          </a:prstGeom>
          <a:noFill/>
        </p:spPr>
        <p:txBody>
          <a:bodyPr wrap="square" rtlCol="0">
            <a:spAutoFit/>
          </a:bodyPr>
          <a:lstStyle/>
          <a:p>
            <a:r>
              <a:rPr lang="en-US" b="1" dirty="0" smtClean="0">
                <a:solidFill>
                  <a:schemeClr val="tx1"/>
                </a:solidFill>
              </a:rPr>
              <a:t>Zn uptake in wheat:  XRF map of Zn in wheat grass  (</a:t>
            </a:r>
            <a:r>
              <a:rPr lang="en-US" b="1" dirty="0" err="1" smtClean="0">
                <a:solidFill>
                  <a:schemeClr val="tx1"/>
                </a:solidFill>
              </a:rPr>
              <a:t>Enzo</a:t>
            </a:r>
            <a:r>
              <a:rPr lang="en-US" b="1" dirty="0" smtClean="0">
                <a:solidFill>
                  <a:schemeClr val="tx1"/>
                </a:solidFill>
              </a:rPr>
              <a:t> </a:t>
            </a:r>
            <a:r>
              <a:rPr lang="en-US" b="1" dirty="0" err="1" smtClean="0">
                <a:solidFill>
                  <a:schemeClr val="tx1"/>
                </a:solidFill>
              </a:rPr>
              <a:t>Lombi</a:t>
            </a:r>
            <a:r>
              <a:rPr lang="en-US" b="1" dirty="0" smtClean="0">
                <a:solidFill>
                  <a:schemeClr val="tx1"/>
                </a:solidFill>
              </a:rPr>
              <a:t>, S. Australia, et al)</a:t>
            </a:r>
            <a:endParaRPr lang="en-US" b="1" dirty="0" smtClean="0"/>
          </a:p>
          <a:p>
            <a:r>
              <a:rPr lang="en-US" b="1" dirty="0" smtClean="0">
                <a:solidFill>
                  <a:schemeClr val="tx1"/>
                </a:solidFill>
              </a:rPr>
              <a:t>15 mm x 3 mm, mapped at 10 micron resolution, 10 </a:t>
            </a:r>
            <a:r>
              <a:rPr lang="en-US" b="1" dirty="0" err="1" smtClean="0">
                <a:solidFill>
                  <a:schemeClr val="tx1"/>
                </a:solidFill>
              </a:rPr>
              <a:t>msec</a:t>
            </a:r>
            <a:r>
              <a:rPr lang="en-US" b="1" dirty="0" smtClean="0">
                <a:solidFill>
                  <a:schemeClr val="tx1"/>
                </a:solidFill>
              </a:rPr>
              <a:t> per pixel.  3.5 hours</a:t>
            </a:r>
          </a:p>
        </p:txBody>
      </p:sp>
      <p:pic>
        <p:nvPicPr>
          <p:cNvPr id="3" name="Picture 3"/>
          <p:cNvPicPr>
            <a:picLocks noChangeAspect="1" noChangeArrowheads="1"/>
          </p:cNvPicPr>
          <p:nvPr/>
        </p:nvPicPr>
        <p:blipFill>
          <a:blip r:embed="rId2" cstate="print"/>
          <a:srcRect/>
          <a:stretch>
            <a:fillRect/>
          </a:stretch>
        </p:blipFill>
        <p:spPr bwMode="auto">
          <a:xfrm>
            <a:off x="228600" y="1981200"/>
            <a:ext cx="8686800" cy="1913799"/>
          </a:xfrm>
          <a:prstGeom prst="rect">
            <a:avLst/>
          </a:prstGeom>
          <a:noFill/>
          <a:ln w="9525">
            <a:noFill/>
            <a:miter lim="800000"/>
            <a:headEnd/>
            <a:tailEnd/>
          </a:ln>
        </p:spPr>
      </p:pic>
      <p:sp>
        <p:nvSpPr>
          <p:cNvPr id="10" name="TextBox 9"/>
          <p:cNvSpPr txBox="1"/>
          <p:nvPr/>
        </p:nvSpPr>
        <p:spPr>
          <a:xfrm>
            <a:off x="228600" y="1676400"/>
            <a:ext cx="1066800" cy="369332"/>
          </a:xfrm>
          <a:prstGeom prst="rect">
            <a:avLst/>
          </a:prstGeom>
          <a:noFill/>
        </p:spPr>
        <p:txBody>
          <a:bodyPr wrap="square" rtlCol="0">
            <a:spAutoFit/>
          </a:bodyPr>
          <a:lstStyle/>
          <a:p>
            <a:r>
              <a:rPr lang="en-US" dirty="0" smtClean="0">
                <a:solidFill>
                  <a:schemeClr val="tx1"/>
                </a:solidFill>
              </a:rPr>
              <a:t>Zn</a:t>
            </a:r>
          </a:p>
        </p:txBody>
      </p:sp>
      <p:sp>
        <p:nvSpPr>
          <p:cNvPr id="11" name="TextBox 10"/>
          <p:cNvSpPr txBox="1"/>
          <p:nvPr/>
        </p:nvSpPr>
        <p:spPr>
          <a:xfrm>
            <a:off x="228600" y="4038600"/>
            <a:ext cx="3733800" cy="369332"/>
          </a:xfrm>
          <a:prstGeom prst="rect">
            <a:avLst/>
          </a:prstGeom>
          <a:noFill/>
        </p:spPr>
        <p:txBody>
          <a:bodyPr wrap="square" rtlCol="0">
            <a:spAutoFit/>
          </a:bodyPr>
          <a:lstStyle/>
          <a:p>
            <a:r>
              <a:rPr lang="en-US" dirty="0" err="1" smtClean="0"/>
              <a:t>M</a:t>
            </a:r>
            <a:r>
              <a:rPr lang="en-US" dirty="0" err="1" smtClean="0">
                <a:solidFill>
                  <a:schemeClr val="tx1"/>
                </a:solidFill>
              </a:rPr>
              <a:t>n</a:t>
            </a:r>
            <a:r>
              <a:rPr lang="en-US" dirty="0" smtClean="0">
                <a:solidFill>
                  <a:schemeClr val="tx1"/>
                </a:solidFill>
              </a:rPr>
              <a:t> (red), </a:t>
            </a:r>
            <a:r>
              <a:rPr lang="en-US" dirty="0" smtClean="0"/>
              <a:t>Z</a:t>
            </a:r>
            <a:r>
              <a:rPr lang="en-US" dirty="0" smtClean="0">
                <a:solidFill>
                  <a:schemeClr val="tx1"/>
                </a:solidFill>
              </a:rPr>
              <a:t>n</a:t>
            </a:r>
            <a:r>
              <a:rPr lang="en-US" dirty="0" smtClean="0"/>
              <a:t> (blue)</a:t>
            </a:r>
            <a:endParaRPr lang="en-US" dirty="0" smtClean="0">
              <a:solidFill>
                <a:schemeClr val="tx1"/>
              </a:solidFill>
            </a:endParaRPr>
          </a:p>
        </p:txBody>
      </p:sp>
      <p:pic>
        <p:nvPicPr>
          <p:cNvPr id="1030" name="Picture 6"/>
          <p:cNvPicPr>
            <a:picLocks noChangeAspect="1" noChangeArrowheads="1"/>
          </p:cNvPicPr>
          <p:nvPr/>
        </p:nvPicPr>
        <p:blipFill>
          <a:blip r:embed="rId3" cstate="print"/>
          <a:srcRect/>
          <a:stretch>
            <a:fillRect/>
          </a:stretch>
        </p:blipFill>
        <p:spPr bwMode="auto">
          <a:xfrm>
            <a:off x="228600" y="4343400"/>
            <a:ext cx="8686800" cy="1854017"/>
          </a:xfrm>
          <a:prstGeom prst="rect">
            <a:avLst/>
          </a:prstGeom>
          <a:noFill/>
          <a:ln w="9525">
            <a:noFill/>
            <a:miter lim="800000"/>
            <a:headEnd/>
            <a:tailEnd/>
          </a:ln>
        </p:spPr>
      </p:pic>
      <p:sp>
        <p:nvSpPr>
          <p:cNvPr id="12" name="Slide Number Placeholder 11"/>
          <p:cNvSpPr>
            <a:spLocks noGrp="1"/>
          </p:cNvSpPr>
          <p:nvPr>
            <p:ph type="sldNum" sz="quarter" idx="12"/>
          </p:nvPr>
        </p:nvSpPr>
        <p:spPr>
          <a:xfrm>
            <a:off x="8534400" y="6492875"/>
            <a:ext cx="609600" cy="365125"/>
          </a:xfrm>
        </p:spPr>
        <p:txBody>
          <a:bodyPr/>
          <a:lstStyle/>
          <a:p>
            <a:fld id="{F5AAE0DD-3E52-4074-9030-6883E36BE89A}" type="slidenum">
              <a:rPr lang="en-US" sz="1400" smtClean="0">
                <a:solidFill>
                  <a:schemeClr val="tx1"/>
                </a:solidFill>
                <a:latin typeface="Arial" pitchFamily="34" charset="0"/>
                <a:cs typeface="Arial" pitchFamily="34" charset="0"/>
              </a:rPr>
              <a:pPr/>
              <a:t>30</a:t>
            </a:fld>
            <a:endParaRPr lang="en-US" sz="14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0"/>
            <a:ext cx="7924800" cy="609600"/>
          </a:xfrm>
        </p:spPr>
        <p:txBody>
          <a:bodyPr>
            <a:normAutofit/>
          </a:bodyPr>
          <a:lstStyle/>
          <a:p>
            <a:r>
              <a:rPr lang="en-US" sz="2800" dirty="0" smtClean="0">
                <a:solidFill>
                  <a:schemeClr val="tx2">
                    <a:lumMod val="75000"/>
                  </a:schemeClr>
                </a:solidFill>
              </a:rPr>
              <a:t>XRF Mapping with Xspress3 and </a:t>
            </a:r>
            <a:r>
              <a:rPr lang="en-US" sz="2800" dirty="0" smtClean="0">
                <a:solidFill>
                  <a:schemeClr val="tx2">
                    <a:lumMod val="75000"/>
                  </a:schemeClr>
                </a:solidFill>
              </a:rPr>
              <a:t>Vortex® </a:t>
            </a:r>
            <a:r>
              <a:rPr lang="en-US" sz="2800" dirty="0" smtClean="0">
                <a:solidFill>
                  <a:schemeClr val="tx2">
                    <a:lumMod val="75000"/>
                  </a:schemeClr>
                </a:solidFill>
              </a:rPr>
              <a:t>ME-4 </a:t>
            </a:r>
            <a:endParaRPr lang="en-US" sz="2800" dirty="0">
              <a:solidFill>
                <a:schemeClr val="tx2">
                  <a:lumMod val="75000"/>
                </a:schemeClr>
              </a:solidFill>
            </a:endParaRPr>
          </a:p>
        </p:txBody>
      </p:sp>
      <p:pic>
        <p:nvPicPr>
          <p:cNvPr id="9" name="Picture 8" descr="xspress3_FeCaY.png"/>
          <p:cNvPicPr>
            <a:picLocks/>
          </p:cNvPicPr>
          <p:nvPr/>
        </p:nvPicPr>
        <p:blipFill>
          <a:blip r:embed="rId2" cstate="print"/>
          <a:stretch>
            <a:fillRect/>
          </a:stretch>
        </p:blipFill>
        <p:spPr>
          <a:xfrm>
            <a:off x="2362200" y="2057400"/>
            <a:ext cx="4114800" cy="4114800"/>
          </a:xfrm>
          <a:prstGeom prst="rect">
            <a:avLst/>
          </a:prstGeom>
        </p:spPr>
      </p:pic>
      <p:sp>
        <p:nvSpPr>
          <p:cNvPr id="7" name="Subtitle 2"/>
          <p:cNvSpPr txBox="1">
            <a:spLocks/>
          </p:cNvSpPr>
          <p:nvPr/>
        </p:nvSpPr>
        <p:spPr>
          <a:xfrm>
            <a:off x="0" y="609600"/>
            <a:ext cx="9144000" cy="1447800"/>
          </a:xfrm>
          <a:prstGeom prst="rect">
            <a:avLst/>
          </a:prstGeom>
        </p:spPr>
        <p:txBody>
          <a:bodyPr vert="horz" lIns="91440" tIns="45720" rIns="91440" bIns="45720" rtlCol="0">
            <a:norm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smtClean="0">
                <a:ln>
                  <a:noFill/>
                </a:ln>
                <a:effectLst/>
                <a:uLnTx/>
                <a:uFillTx/>
                <a:latin typeface="+mn-lt"/>
                <a:ea typeface="+mn-ea"/>
                <a:cs typeface="+mn-cs"/>
              </a:rPr>
              <a:t>Data collected at GSECARS, APS 13-ID-E  with ~2 x 2 micron X-ray beam at 18 keV. </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800" b="0" i="0" u="none" strike="noStrike" kern="1200" cap="none" spc="0" normalizeH="0" baseline="0" noProof="0" dirty="0" smtClean="0">
                <a:ln>
                  <a:noFill/>
                </a:ln>
                <a:effectLst/>
                <a:uLnTx/>
                <a:uFillTx/>
                <a:latin typeface="+mn-lt"/>
                <a:ea typeface="+mn-ea"/>
                <a:cs typeface="+mn-cs"/>
              </a:rPr>
              <a:t>1 x 1 mm area,  2 x 2 </a:t>
            </a:r>
            <a:r>
              <a:rPr kumimoji="0" lang="en-US" sz="1800" b="0" i="0" u="none" strike="noStrike" kern="1200" cap="none" spc="0" normalizeH="0" baseline="0" noProof="0" dirty="0" smtClean="0">
                <a:ln>
                  <a:noFill/>
                </a:ln>
                <a:effectLst/>
                <a:uLnTx/>
                <a:uFillTx/>
                <a:latin typeface="Symbol" pitchFamily="18" charset="2"/>
                <a:ea typeface="+mn-ea"/>
                <a:cs typeface="+mn-cs"/>
              </a:rPr>
              <a:t>m</a:t>
            </a:r>
            <a:r>
              <a:rPr kumimoji="0" lang="en-US" sz="1800" b="0" i="0" u="none" strike="noStrike" kern="1200" cap="none" spc="0" normalizeH="0" baseline="0" noProof="0" dirty="0" smtClean="0">
                <a:ln>
                  <a:noFill/>
                </a:ln>
                <a:effectLst/>
                <a:uLnTx/>
                <a:uFillTx/>
                <a:latin typeface="+mn-lt"/>
                <a:ea typeface="+mn-ea"/>
                <a:cs typeface="+mn-cs"/>
              </a:rPr>
              <a:t>m pixels,  10 ms per pixel  (~45 minute acquisition).</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effectLst/>
              <a:uLnTx/>
              <a:uFillTx/>
              <a:latin typeface="+mn-lt"/>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1900" b="1" i="0" u="none" strike="noStrike" kern="1200" cap="none" spc="0" normalizeH="0" baseline="0" noProof="0" dirty="0" smtClean="0">
                <a:ln>
                  <a:noFill/>
                </a:ln>
                <a:effectLst/>
                <a:uLnTx/>
                <a:uFillTx/>
                <a:latin typeface="+mn-lt"/>
                <a:ea typeface="+mn-ea"/>
                <a:cs typeface="+mn-cs"/>
              </a:rPr>
              <a:t>Sample: polished thin section of garnet with zoning in yttrium (the</a:t>
            </a:r>
            <a:r>
              <a:rPr kumimoji="0" lang="en-US" sz="1900" b="1" i="0" u="none" strike="noStrike" kern="1200" cap="none" spc="0" normalizeH="0" noProof="0" dirty="0" smtClean="0">
                <a:ln>
                  <a:noFill/>
                </a:ln>
                <a:effectLst/>
                <a:uLnTx/>
                <a:uFillTx/>
                <a:latin typeface="+mn-lt"/>
                <a:ea typeface="+mn-ea"/>
                <a:cs typeface="+mn-cs"/>
              </a:rPr>
              <a:t> purple</a:t>
            </a:r>
            <a:r>
              <a:rPr lang="en-US" sz="1900" b="1" dirty="0" smtClean="0"/>
              <a:t> band)</a:t>
            </a:r>
            <a:r>
              <a:rPr kumimoji="0" lang="en-US" sz="1900" b="1" i="0" u="none" strike="noStrike" kern="1200" cap="none" spc="0" normalizeH="0" baseline="0" noProof="0" dirty="0" smtClean="0">
                <a:ln>
                  <a:noFill/>
                </a:ln>
                <a:effectLst/>
                <a:uLnTx/>
                <a:uFillTx/>
                <a:latin typeface="+mn-lt"/>
                <a:ea typeface="+mn-ea"/>
                <a:cs typeface="+mn-cs"/>
              </a:rPr>
              <a:t>.  </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bg1">
                  <a:lumMod val="50000"/>
                </a:schemeClr>
              </a:solidFill>
              <a:effectLst/>
              <a:uLnTx/>
              <a:uFillTx/>
              <a:latin typeface="+mn-lt"/>
              <a:ea typeface="+mn-ea"/>
              <a:cs typeface="+mn-cs"/>
            </a:endParaRPr>
          </a:p>
        </p:txBody>
      </p:sp>
      <p:sp>
        <p:nvSpPr>
          <p:cNvPr id="17" name="Subtitle 2"/>
          <p:cNvSpPr txBox="1">
            <a:spLocks/>
          </p:cNvSpPr>
          <p:nvPr/>
        </p:nvSpPr>
        <p:spPr>
          <a:xfrm>
            <a:off x="3810000" y="6324600"/>
            <a:ext cx="1447800" cy="304800"/>
          </a:xfrm>
          <a:prstGeom prst="rect">
            <a:avLst/>
          </a:prstGeom>
        </p:spPr>
        <p:txBody>
          <a:bodyPr vert="horz" lIns="91440" tIns="45720" rIns="91440" bIns="45720" rtlCol="0">
            <a:no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000" b="0" i="0" u="none" strike="noStrike" kern="1200" cap="none" spc="0" normalizeH="0" baseline="0" noProof="0" dirty="0" smtClean="0">
                <a:ln>
                  <a:noFill/>
                </a:ln>
                <a:solidFill>
                  <a:srgbClr val="FF0000"/>
                </a:solidFill>
                <a:effectLst/>
                <a:uLnTx/>
                <a:uFillTx/>
                <a:latin typeface="+mn-lt"/>
                <a:ea typeface="+mn-ea"/>
                <a:cs typeface="+mn-cs"/>
              </a:rPr>
              <a:t>Fe</a:t>
            </a:r>
            <a:r>
              <a:rPr kumimoji="0" lang="en-US" sz="2000" b="0" i="0" u="none" strike="noStrike" kern="1200" cap="none" spc="0" normalizeH="0" baseline="0" noProof="0" dirty="0" smtClean="0">
                <a:ln>
                  <a:noFill/>
                </a:ln>
                <a:solidFill>
                  <a:schemeClr val="tx2">
                    <a:lumMod val="75000"/>
                  </a:schemeClr>
                </a:solidFill>
                <a:effectLst/>
                <a:uLnTx/>
                <a:uFillTx/>
                <a:latin typeface="+mn-lt"/>
                <a:ea typeface="+mn-ea"/>
                <a:cs typeface="+mn-cs"/>
              </a:rPr>
              <a:t> / </a:t>
            </a:r>
            <a:r>
              <a:rPr kumimoji="0" lang="en-US" sz="2000" b="0" i="0" u="none" strike="noStrike" kern="1200" cap="none" spc="0" normalizeH="0" baseline="0" noProof="0" dirty="0" smtClean="0">
                <a:ln>
                  <a:noFill/>
                </a:ln>
                <a:solidFill>
                  <a:srgbClr val="008050"/>
                </a:solidFill>
                <a:effectLst/>
                <a:uLnTx/>
                <a:uFillTx/>
                <a:latin typeface="+mn-lt"/>
                <a:ea typeface="+mn-ea"/>
                <a:cs typeface="+mn-cs"/>
              </a:rPr>
              <a:t>Ca</a:t>
            </a:r>
            <a:r>
              <a:rPr kumimoji="0" lang="en-US" sz="2000" b="0" i="0" u="none" strike="noStrike" kern="1200" cap="none" spc="0" normalizeH="0" baseline="0" noProof="0" dirty="0" smtClean="0">
                <a:ln>
                  <a:noFill/>
                </a:ln>
                <a:solidFill>
                  <a:schemeClr val="tx2">
                    <a:lumMod val="75000"/>
                  </a:schemeClr>
                </a:solidFill>
                <a:effectLst/>
                <a:uLnTx/>
                <a:uFillTx/>
                <a:latin typeface="+mn-lt"/>
                <a:ea typeface="+mn-ea"/>
                <a:cs typeface="+mn-cs"/>
              </a:rPr>
              <a:t> / </a:t>
            </a:r>
            <a:r>
              <a:rPr kumimoji="0" lang="en-US" sz="2000" b="0" i="0" u="none" strike="noStrike" kern="1200" cap="none" spc="0" normalizeH="0" baseline="0" noProof="0" dirty="0" smtClean="0">
                <a:ln>
                  <a:noFill/>
                </a:ln>
                <a:solidFill>
                  <a:srgbClr val="0000FF"/>
                </a:solidFill>
                <a:effectLst/>
                <a:uLnTx/>
                <a:uFillTx/>
                <a:latin typeface="+mn-lt"/>
                <a:ea typeface="+mn-ea"/>
                <a:cs typeface="+mn-cs"/>
              </a:rPr>
              <a:t>Y</a:t>
            </a:r>
          </a:p>
        </p:txBody>
      </p:sp>
      <p:sp>
        <p:nvSpPr>
          <p:cNvPr id="8" name="Slide Number Placeholder 7"/>
          <p:cNvSpPr>
            <a:spLocks noGrp="1"/>
          </p:cNvSpPr>
          <p:nvPr>
            <p:ph type="sldNum" sz="quarter" idx="12"/>
          </p:nvPr>
        </p:nvSpPr>
        <p:spPr>
          <a:xfrm>
            <a:off x="8534400" y="6492875"/>
            <a:ext cx="609600" cy="365125"/>
          </a:xfrm>
        </p:spPr>
        <p:txBody>
          <a:bodyPr/>
          <a:lstStyle/>
          <a:p>
            <a:fld id="{F5AAE0DD-3E52-4074-9030-6883E36BE89A}" type="slidenum">
              <a:rPr lang="en-US" sz="1400" smtClean="0">
                <a:solidFill>
                  <a:schemeClr val="tx1"/>
                </a:solidFill>
                <a:latin typeface="Arial" pitchFamily="34" charset="0"/>
                <a:cs typeface="Arial" pitchFamily="34" charset="0"/>
              </a:rPr>
              <a:pPr/>
              <a:t>31</a:t>
            </a:fld>
            <a:endParaRPr lang="en-US" sz="14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09600"/>
          </a:xfrm>
        </p:spPr>
        <p:txBody>
          <a:bodyPr>
            <a:normAutofit/>
          </a:bodyPr>
          <a:lstStyle/>
          <a:p>
            <a:r>
              <a:rPr lang="en-US" sz="2800" b="1" dirty="0" smtClean="0">
                <a:solidFill>
                  <a:schemeClr val="tx2">
                    <a:lumMod val="75000"/>
                  </a:schemeClr>
                </a:solidFill>
              </a:rPr>
              <a:t>XRF Mapping with Xspress3 and Vortex ME-4 </a:t>
            </a:r>
            <a:endParaRPr lang="en-US" sz="2800" b="1" dirty="0">
              <a:solidFill>
                <a:schemeClr val="tx2">
                  <a:lumMod val="75000"/>
                </a:schemeClr>
              </a:solidFill>
            </a:endParaRPr>
          </a:p>
        </p:txBody>
      </p:sp>
      <p:sp>
        <p:nvSpPr>
          <p:cNvPr id="7" name="Subtitle 2"/>
          <p:cNvSpPr txBox="1">
            <a:spLocks/>
          </p:cNvSpPr>
          <p:nvPr/>
        </p:nvSpPr>
        <p:spPr>
          <a:xfrm>
            <a:off x="304800" y="609600"/>
            <a:ext cx="8458200" cy="1600200"/>
          </a:xfrm>
          <a:prstGeom prst="rect">
            <a:avLst/>
          </a:prstGeom>
        </p:spPr>
        <p:txBody>
          <a:bodyPr vert="horz" lIns="91440" tIns="45720" rIns="91440" bIns="45720" rtlCol="0">
            <a:normAutofit fontScale="92500" lnSpcReduction="20000"/>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lang="en-US" dirty="0"/>
              <a:t>s</a:t>
            </a:r>
            <a:r>
              <a:rPr lang="en-US" dirty="0" smtClean="0"/>
              <a:t>ample–detector distance ~ 40 mm for Xspress3, 65 mm for other advanced spectrometer (to avoid saturation)</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lang="en-US" dirty="0" smtClean="0"/>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lang="en-US" dirty="0" smtClean="0"/>
              <a:t>Y intensity map (blue = high intensity)</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lang="en-US" dirty="0" smtClean="0"/>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lang="en-US" dirty="0" smtClean="0"/>
              <a:t>Signal-to-noise and image contrast are noticeably improved with Xspress3.</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lang="en-US" dirty="0" smtClean="0"/>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effectLst/>
              <a:uLnTx/>
              <a:uFillTx/>
              <a:latin typeface="+mn-lt"/>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bg1">
                  <a:lumMod val="50000"/>
                </a:schemeClr>
              </a:solidFill>
              <a:effectLst/>
              <a:uLnTx/>
              <a:uFillTx/>
              <a:latin typeface="+mn-lt"/>
              <a:ea typeface="+mn-ea"/>
              <a:cs typeface="+mn-cs"/>
            </a:endParaRPr>
          </a:p>
        </p:txBody>
      </p:sp>
      <p:pic>
        <p:nvPicPr>
          <p:cNvPr id="12" name="Picture 11" descr="xspress3_Y.png"/>
          <p:cNvPicPr>
            <a:picLocks/>
          </p:cNvPicPr>
          <p:nvPr/>
        </p:nvPicPr>
        <p:blipFill>
          <a:blip r:embed="rId2" cstate="print"/>
          <a:stretch>
            <a:fillRect/>
          </a:stretch>
        </p:blipFill>
        <p:spPr>
          <a:xfrm>
            <a:off x="2133600" y="2286000"/>
            <a:ext cx="4114800" cy="4114800"/>
          </a:xfrm>
          <a:prstGeom prst="rect">
            <a:avLst/>
          </a:prstGeom>
        </p:spPr>
      </p:pic>
      <p:pic>
        <p:nvPicPr>
          <p:cNvPr id="15" name="Picture 14" descr="Colormap.png"/>
          <p:cNvPicPr>
            <a:picLocks/>
          </p:cNvPicPr>
          <p:nvPr/>
        </p:nvPicPr>
        <p:blipFill>
          <a:blip r:embed="rId3" cstate="print"/>
          <a:stretch>
            <a:fillRect/>
          </a:stretch>
        </p:blipFill>
        <p:spPr>
          <a:xfrm rot="16200000">
            <a:off x="4709160" y="4206240"/>
            <a:ext cx="4114800" cy="274320"/>
          </a:xfrm>
          <a:prstGeom prst="rect">
            <a:avLst/>
          </a:prstGeom>
        </p:spPr>
      </p:pic>
      <p:sp>
        <p:nvSpPr>
          <p:cNvPr id="9" name="Slide Number Placeholder 8"/>
          <p:cNvSpPr>
            <a:spLocks noGrp="1"/>
          </p:cNvSpPr>
          <p:nvPr>
            <p:ph type="sldNum" sz="quarter" idx="12"/>
          </p:nvPr>
        </p:nvSpPr>
        <p:spPr>
          <a:xfrm>
            <a:off x="8534400" y="6492875"/>
            <a:ext cx="609600" cy="365125"/>
          </a:xfrm>
        </p:spPr>
        <p:txBody>
          <a:bodyPr/>
          <a:lstStyle/>
          <a:p>
            <a:fld id="{F5AAE0DD-3E52-4074-9030-6883E36BE89A}" type="slidenum">
              <a:rPr lang="en-US" sz="1400" smtClean="0">
                <a:solidFill>
                  <a:schemeClr val="tx1"/>
                </a:solidFill>
                <a:latin typeface="Arial" pitchFamily="34" charset="0"/>
                <a:cs typeface="Arial" pitchFamily="34" charset="0"/>
              </a:rPr>
              <a:pPr/>
              <a:t>32</a:t>
            </a:fld>
            <a:endParaRPr lang="en-US" sz="14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09600"/>
          </a:xfrm>
        </p:spPr>
        <p:txBody>
          <a:bodyPr>
            <a:normAutofit/>
          </a:bodyPr>
          <a:lstStyle/>
          <a:p>
            <a:r>
              <a:rPr lang="en-US" sz="2800" b="1" dirty="0" smtClean="0">
                <a:solidFill>
                  <a:schemeClr val="tx2">
                    <a:lumMod val="75000"/>
                  </a:schemeClr>
                </a:solidFill>
              </a:rPr>
              <a:t>XRF Mapping with Xspress3 and </a:t>
            </a:r>
            <a:r>
              <a:rPr lang="en-US" sz="2800" b="1" dirty="0" smtClean="0">
                <a:solidFill>
                  <a:schemeClr val="tx2">
                    <a:lumMod val="75000"/>
                  </a:schemeClr>
                </a:solidFill>
              </a:rPr>
              <a:t>Vortex® </a:t>
            </a:r>
            <a:r>
              <a:rPr lang="en-US" sz="2800" b="1" dirty="0" smtClean="0">
                <a:solidFill>
                  <a:schemeClr val="tx2">
                    <a:lumMod val="75000"/>
                  </a:schemeClr>
                </a:solidFill>
              </a:rPr>
              <a:t>ME-4 </a:t>
            </a:r>
            <a:endParaRPr lang="en-US" sz="2800" b="1" dirty="0">
              <a:solidFill>
                <a:schemeClr val="tx2">
                  <a:lumMod val="75000"/>
                </a:schemeClr>
              </a:solidFill>
            </a:endParaRPr>
          </a:p>
        </p:txBody>
      </p:sp>
      <p:sp>
        <p:nvSpPr>
          <p:cNvPr id="7" name="Subtitle 2"/>
          <p:cNvSpPr txBox="1">
            <a:spLocks/>
          </p:cNvSpPr>
          <p:nvPr/>
        </p:nvSpPr>
        <p:spPr>
          <a:xfrm>
            <a:off x="304800" y="609600"/>
            <a:ext cx="8458200" cy="1143000"/>
          </a:xfrm>
          <a:prstGeom prst="rect">
            <a:avLst/>
          </a:prstGeom>
        </p:spPr>
        <p:txBody>
          <a:bodyPr vert="horz" lIns="91440" tIns="45720" rIns="91440" bIns="45720" rtlCol="0">
            <a:normAutofit fontScale="92500"/>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lang="en-US" dirty="0" smtClean="0"/>
              <a:t>Saturation effects: Xspress3                                      Y intensity map (blue = high intensity)</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lang="en-US" dirty="0" smtClean="0"/>
              <a:t>At very high count </a:t>
            </a:r>
            <a:r>
              <a:rPr lang="en-US" smtClean="0"/>
              <a:t>rate the </a:t>
            </a:r>
            <a:r>
              <a:rPr lang="en-US" dirty="0" smtClean="0"/>
              <a:t>Xspress3 shows some peak broadening, </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lang="en-US" dirty="0" smtClean="0"/>
              <a:t>but no obvious problems in the image.</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effectLst/>
              <a:uLnTx/>
              <a:uFillTx/>
              <a:latin typeface="+mn-lt"/>
              <a:ea typeface="+mn-ea"/>
              <a:cs typeface="+mn-cs"/>
            </a:endParaRP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chemeClr val="bg1">
                  <a:lumMod val="50000"/>
                </a:schemeClr>
              </a:solidFill>
              <a:effectLst/>
              <a:uLnTx/>
              <a:uFillTx/>
              <a:latin typeface="+mn-lt"/>
              <a:ea typeface="+mn-ea"/>
              <a:cs typeface="+mn-cs"/>
            </a:endParaRPr>
          </a:p>
        </p:txBody>
      </p:sp>
      <p:sp>
        <p:nvSpPr>
          <p:cNvPr id="16" name="Subtitle 2"/>
          <p:cNvSpPr txBox="1">
            <a:spLocks/>
          </p:cNvSpPr>
          <p:nvPr/>
        </p:nvSpPr>
        <p:spPr>
          <a:xfrm>
            <a:off x="237803" y="6400800"/>
            <a:ext cx="1447800" cy="304800"/>
          </a:xfrm>
          <a:prstGeom prst="rect">
            <a:avLst/>
          </a:prstGeom>
        </p:spPr>
        <p:txBody>
          <a:bodyPr vert="horz" lIns="91440" tIns="45720" rIns="91440" bIns="45720" rtlCol="0">
            <a:no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lang="en-US" sz="2000" dirty="0" smtClean="0">
                <a:solidFill>
                  <a:schemeClr val="tx2">
                    <a:lumMod val="75000"/>
                  </a:schemeClr>
                </a:solidFill>
              </a:rPr>
              <a:t>Xspress3</a:t>
            </a:r>
            <a:endParaRPr kumimoji="0" lang="en-US" sz="2000" b="0" i="0" u="none" strike="noStrike" kern="1200" cap="none" spc="0" normalizeH="0" baseline="0" noProof="0" dirty="0" smtClean="0">
              <a:ln>
                <a:noFill/>
              </a:ln>
              <a:solidFill>
                <a:schemeClr val="bg1">
                  <a:lumMod val="50000"/>
                </a:schemeClr>
              </a:solidFill>
              <a:effectLst/>
              <a:uLnTx/>
              <a:uFillTx/>
              <a:latin typeface="+mn-lt"/>
              <a:ea typeface="+mn-ea"/>
              <a:cs typeface="+mn-cs"/>
            </a:endParaRPr>
          </a:p>
        </p:txBody>
      </p:sp>
      <p:sp>
        <p:nvSpPr>
          <p:cNvPr id="21" name="Subtitle 2"/>
          <p:cNvSpPr txBox="1">
            <a:spLocks/>
          </p:cNvSpPr>
          <p:nvPr/>
        </p:nvSpPr>
        <p:spPr>
          <a:xfrm>
            <a:off x="4267200" y="5334000"/>
            <a:ext cx="4724400" cy="990600"/>
          </a:xfrm>
          <a:prstGeom prst="rect">
            <a:avLst/>
          </a:prstGeom>
        </p:spPr>
        <p:txBody>
          <a:bodyPr vert="horz" lIns="91440" tIns="45720" rIns="91440" bIns="45720" rtlCol="0">
            <a:no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lang="en-US" sz="1600" dirty="0" smtClean="0">
                <a:solidFill>
                  <a:schemeClr val="tx2">
                    <a:lumMod val="75000"/>
                  </a:schemeClr>
                </a:solidFill>
              </a:rPr>
              <a:t>XRF extracted from zircon grain (574 pixels, 5.7 sec). Count rates (sum of 4 elements, DT corrected): </a:t>
            </a:r>
          </a:p>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lang="en-US" sz="1600" dirty="0" smtClean="0">
                <a:solidFill>
                  <a:schemeClr val="tx2">
                    <a:lumMod val="75000"/>
                  </a:schemeClr>
                </a:solidFill>
              </a:rPr>
              <a:t>5.538 </a:t>
            </a:r>
            <a:r>
              <a:rPr lang="en-US" sz="1600" dirty="0">
                <a:solidFill>
                  <a:schemeClr val="tx2">
                    <a:lumMod val="75000"/>
                  </a:schemeClr>
                </a:solidFill>
              </a:rPr>
              <a:t>M</a:t>
            </a:r>
            <a:r>
              <a:rPr lang="en-US" sz="1600" dirty="0" smtClean="0">
                <a:solidFill>
                  <a:schemeClr val="tx2">
                    <a:lumMod val="75000"/>
                  </a:schemeClr>
                </a:solidFill>
              </a:rPr>
              <a:t>Hz total,  1.083 </a:t>
            </a:r>
            <a:r>
              <a:rPr lang="en-US" sz="1600" dirty="0">
                <a:solidFill>
                  <a:schemeClr val="tx2">
                    <a:lumMod val="75000"/>
                  </a:schemeClr>
                </a:solidFill>
              </a:rPr>
              <a:t>M</a:t>
            </a:r>
            <a:r>
              <a:rPr lang="en-US" sz="1600" dirty="0" smtClean="0">
                <a:solidFill>
                  <a:schemeClr val="tx2">
                    <a:lumMod val="75000"/>
                  </a:schemeClr>
                </a:solidFill>
              </a:rPr>
              <a:t>Hz Fe Ka, 2.194 </a:t>
            </a:r>
            <a:r>
              <a:rPr lang="en-US" sz="1600" dirty="0">
                <a:solidFill>
                  <a:schemeClr val="tx2">
                    <a:lumMod val="75000"/>
                  </a:schemeClr>
                </a:solidFill>
              </a:rPr>
              <a:t>M</a:t>
            </a:r>
            <a:r>
              <a:rPr lang="en-US" sz="1600" dirty="0" smtClean="0">
                <a:solidFill>
                  <a:schemeClr val="tx2">
                    <a:lumMod val="75000"/>
                  </a:schemeClr>
                </a:solidFill>
              </a:rPr>
              <a:t>Hz </a:t>
            </a:r>
            <a:r>
              <a:rPr lang="en-US" sz="1600" dirty="0" err="1" smtClean="0">
                <a:solidFill>
                  <a:schemeClr val="tx2">
                    <a:lumMod val="75000"/>
                  </a:schemeClr>
                </a:solidFill>
              </a:rPr>
              <a:t>Zr</a:t>
            </a:r>
            <a:r>
              <a:rPr lang="en-US" sz="1600" dirty="0" smtClean="0">
                <a:solidFill>
                  <a:schemeClr val="tx2">
                    <a:lumMod val="75000"/>
                  </a:schemeClr>
                </a:solidFill>
              </a:rPr>
              <a:t> Ka</a:t>
            </a:r>
            <a:endParaRPr kumimoji="0" lang="en-US" sz="1600" b="0" i="0" u="none" strike="noStrike" kern="1200" cap="none" spc="0" normalizeH="0" baseline="0" noProof="0" dirty="0" smtClean="0">
              <a:ln>
                <a:noFill/>
              </a:ln>
              <a:solidFill>
                <a:schemeClr val="bg1">
                  <a:lumMod val="50000"/>
                </a:schemeClr>
              </a:solidFill>
              <a:effectLst/>
              <a:uLnTx/>
              <a:uFillTx/>
              <a:latin typeface="+mn-lt"/>
              <a:ea typeface="+mn-ea"/>
              <a:cs typeface="+mn-cs"/>
            </a:endParaRPr>
          </a:p>
        </p:txBody>
      </p:sp>
      <p:pic>
        <p:nvPicPr>
          <p:cNvPr id="9" name="Picture 8" descr="xspress3_Ydetail.png"/>
          <p:cNvPicPr>
            <a:picLocks/>
          </p:cNvPicPr>
          <p:nvPr/>
        </p:nvPicPr>
        <p:blipFill>
          <a:blip r:embed="rId2" cstate="print"/>
          <a:stretch>
            <a:fillRect/>
          </a:stretch>
        </p:blipFill>
        <p:spPr>
          <a:xfrm>
            <a:off x="228600" y="2286000"/>
            <a:ext cx="4114800" cy="4114800"/>
          </a:xfrm>
          <a:prstGeom prst="rect">
            <a:avLst/>
          </a:prstGeom>
        </p:spPr>
      </p:pic>
      <p:pic>
        <p:nvPicPr>
          <p:cNvPr id="2051" name="Picture 3"/>
          <p:cNvPicPr>
            <a:picLocks noChangeArrowheads="1"/>
          </p:cNvPicPr>
          <p:nvPr/>
        </p:nvPicPr>
        <p:blipFill>
          <a:blip r:embed="rId3" cstate="print"/>
          <a:srcRect/>
          <a:stretch>
            <a:fillRect/>
          </a:stretch>
        </p:blipFill>
        <p:spPr bwMode="auto">
          <a:xfrm>
            <a:off x="4495800" y="1905000"/>
            <a:ext cx="4343400" cy="3429000"/>
          </a:xfrm>
          <a:prstGeom prst="rect">
            <a:avLst/>
          </a:prstGeom>
          <a:noFill/>
          <a:ln w="9525">
            <a:noFill/>
            <a:miter lim="800000"/>
            <a:headEnd/>
            <a:tailEnd/>
          </a:ln>
        </p:spPr>
      </p:pic>
      <p:sp>
        <p:nvSpPr>
          <p:cNvPr id="13" name="Subtitle 2"/>
          <p:cNvSpPr txBox="1">
            <a:spLocks/>
          </p:cNvSpPr>
          <p:nvPr/>
        </p:nvSpPr>
        <p:spPr>
          <a:xfrm>
            <a:off x="381000" y="1905000"/>
            <a:ext cx="3276600" cy="304800"/>
          </a:xfrm>
          <a:prstGeom prst="rect">
            <a:avLst/>
          </a:prstGeom>
        </p:spPr>
        <p:txBody>
          <a:bodyPr vert="horz" lIns="91440" tIns="45720" rIns="91440" bIns="45720" rtlCol="0">
            <a:noAutofit/>
          </a:bodyPr>
          <a:lstStyle/>
          <a:p>
            <a:pPr marL="0" marR="0" lvl="0" indent="0" algn="just" defTabSz="914400" rtl="0" eaLnBrk="1" fontAlgn="auto" latinLnBrk="0" hangingPunct="1">
              <a:lnSpc>
                <a:spcPct val="100000"/>
              </a:lnSpc>
              <a:spcBef>
                <a:spcPct val="20000"/>
              </a:spcBef>
              <a:spcAft>
                <a:spcPts val="0"/>
              </a:spcAft>
              <a:buClrTx/>
              <a:buSzTx/>
              <a:buFont typeface="Arial" pitchFamily="34" charset="0"/>
              <a:buNone/>
              <a:tabLst/>
              <a:defRPr/>
            </a:pPr>
            <a:r>
              <a:rPr lang="en-US" sz="2000" dirty="0" smtClean="0">
                <a:solidFill>
                  <a:schemeClr val="tx2">
                    <a:lumMod val="75000"/>
                  </a:schemeClr>
                </a:solidFill>
              </a:rPr>
              <a:t>Y map detail: z</a:t>
            </a:r>
            <a:r>
              <a:rPr kumimoji="0" lang="en-US" sz="2000" b="0" i="0" u="none" strike="noStrike" kern="1200" cap="none" spc="0" normalizeH="0" baseline="0" noProof="0" dirty="0" err="1" smtClean="0">
                <a:ln>
                  <a:noFill/>
                </a:ln>
                <a:solidFill>
                  <a:schemeClr val="tx2">
                    <a:lumMod val="75000"/>
                  </a:schemeClr>
                </a:solidFill>
                <a:effectLst/>
                <a:uLnTx/>
                <a:uFillTx/>
                <a:latin typeface="+mn-lt"/>
                <a:ea typeface="+mn-ea"/>
                <a:cs typeface="+mn-cs"/>
              </a:rPr>
              <a:t>ircon</a:t>
            </a:r>
            <a:r>
              <a:rPr kumimoji="0" lang="en-US" sz="2000" b="0" i="0" u="none" strike="noStrike" kern="1200" cap="none" spc="0" normalizeH="0" noProof="0" dirty="0" smtClean="0">
                <a:ln>
                  <a:noFill/>
                </a:ln>
                <a:solidFill>
                  <a:schemeClr val="tx2">
                    <a:lumMod val="75000"/>
                  </a:schemeClr>
                </a:solidFill>
                <a:effectLst/>
                <a:uLnTx/>
                <a:uFillTx/>
                <a:latin typeface="+mn-lt"/>
                <a:ea typeface="+mn-ea"/>
                <a:cs typeface="+mn-cs"/>
              </a:rPr>
              <a:t> grain  </a:t>
            </a:r>
            <a:endParaRPr kumimoji="0" lang="en-US" sz="2000" b="0" i="0" u="none" strike="noStrike" kern="1200" cap="none" spc="0" normalizeH="0" baseline="0" noProof="0" dirty="0" smtClean="0">
              <a:ln>
                <a:noFill/>
              </a:ln>
              <a:solidFill>
                <a:schemeClr val="bg1">
                  <a:lumMod val="50000"/>
                </a:schemeClr>
              </a:solidFill>
              <a:effectLst/>
              <a:uLnTx/>
              <a:uFillTx/>
              <a:latin typeface="+mn-lt"/>
              <a:ea typeface="+mn-ea"/>
              <a:cs typeface="+mn-cs"/>
            </a:endParaRPr>
          </a:p>
        </p:txBody>
      </p:sp>
      <p:sp>
        <p:nvSpPr>
          <p:cNvPr id="12" name="Slide Number Placeholder 11"/>
          <p:cNvSpPr>
            <a:spLocks noGrp="1"/>
          </p:cNvSpPr>
          <p:nvPr>
            <p:ph type="sldNum" sz="quarter" idx="12"/>
          </p:nvPr>
        </p:nvSpPr>
        <p:spPr>
          <a:xfrm>
            <a:off x="8610600" y="6492875"/>
            <a:ext cx="533400" cy="365125"/>
          </a:xfrm>
        </p:spPr>
        <p:txBody>
          <a:bodyPr/>
          <a:lstStyle/>
          <a:p>
            <a:fld id="{F5AAE0DD-3E52-4074-9030-6883E36BE89A}" type="slidenum">
              <a:rPr lang="en-US" sz="1400" smtClean="0">
                <a:solidFill>
                  <a:schemeClr val="tx1"/>
                </a:solidFill>
                <a:latin typeface="Arial" pitchFamily="34" charset="0"/>
                <a:cs typeface="Arial" pitchFamily="34" charset="0"/>
              </a:rPr>
              <a:pPr/>
              <a:t>33</a:t>
            </a:fld>
            <a:endParaRPr lang="en-US" sz="14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p:cNvSpPr txBox="1">
            <a:spLocks noChangeArrowheads="1"/>
          </p:cNvSpPr>
          <p:nvPr/>
        </p:nvSpPr>
        <p:spPr bwMode="auto">
          <a:xfrm>
            <a:off x="0" y="762000"/>
            <a:ext cx="9144000" cy="2862964"/>
          </a:xfrm>
          <a:prstGeom prst="rect">
            <a:avLst/>
          </a:prstGeom>
          <a:noFill/>
          <a:ln w="9525">
            <a:noFill/>
            <a:miter lim="800000"/>
            <a:headEnd/>
            <a:tailEnd/>
          </a:ln>
          <a:effectLst>
            <a:outerShdw dist="35921" dir="2700000" algn="ctr" rotWithShape="0">
              <a:schemeClr val="bg2"/>
            </a:outerShdw>
          </a:effectLst>
        </p:spPr>
        <p:txBody>
          <a:bodyPr wrap="square" lIns="92075" tIns="46038" rIns="92075" bIns="46038">
            <a:spAutoFit/>
          </a:bodyPr>
          <a:lstStyle/>
          <a:p>
            <a:pPr algn="ctr"/>
            <a:r>
              <a:rPr lang="en-US" sz="3600" b="1" dirty="0" smtClean="0">
                <a:solidFill>
                  <a:srgbClr val="FF0000"/>
                </a:solidFill>
              </a:rPr>
              <a:t>1mm Thick Silicon Drift Detector</a:t>
            </a:r>
          </a:p>
          <a:p>
            <a:pPr algn="ctr"/>
            <a:endParaRPr lang="en-US" sz="4000" dirty="0" smtClean="0">
              <a:solidFill>
                <a:srgbClr val="FFFF00"/>
              </a:solidFill>
            </a:endParaRPr>
          </a:p>
          <a:p>
            <a:pPr algn="ctr">
              <a:defRPr/>
            </a:pPr>
            <a:endParaRPr lang="en-US" sz="2000" dirty="0">
              <a:solidFill>
                <a:srgbClr val="FFFF00"/>
              </a:solidFill>
            </a:endParaRPr>
          </a:p>
          <a:p>
            <a:pPr algn="ctr">
              <a:defRPr/>
            </a:pPr>
            <a:endParaRPr lang="en-US" altLang="ja-JP" sz="2000" b="1" i="1" dirty="0">
              <a:solidFill>
                <a:srgbClr val="FFFF00"/>
              </a:solidFill>
              <a:ea typeface="ＭＳ Ｐゴシック" pitchFamily="34" charset="-128"/>
            </a:endParaRPr>
          </a:p>
          <a:p>
            <a:pPr algn="ctr">
              <a:defRPr/>
            </a:pPr>
            <a:endParaRPr lang="en-US" altLang="ja-JP" sz="2400" i="1" baseline="30000" dirty="0">
              <a:solidFill>
                <a:srgbClr val="FFFF00"/>
              </a:solidFill>
              <a:ea typeface="ＭＳ Ｐゴシック" pitchFamily="34" charset="-128"/>
            </a:endParaRPr>
          </a:p>
          <a:p>
            <a:pPr algn="ctr" eaLnBrk="0" hangingPunct="0">
              <a:buClr>
                <a:schemeClr val="tx2"/>
              </a:buClr>
              <a:buFont typeface="Wingdings" pitchFamily="2" charset="2"/>
              <a:buNone/>
              <a:defRPr/>
            </a:pPr>
            <a:endParaRPr lang="en-US" sz="2400" dirty="0">
              <a:solidFill>
                <a:srgbClr val="FFFF00"/>
              </a:solidFill>
            </a:endParaRPr>
          </a:p>
          <a:p>
            <a:pPr algn="ctr" eaLnBrk="0" hangingPunct="0">
              <a:buClr>
                <a:schemeClr val="tx2"/>
              </a:buClr>
              <a:buFont typeface="Wingdings" pitchFamily="2" charset="2"/>
              <a:buNone/>
              <a:defRPr/>
            </a:pPr>
            <a:endParaRPr lang="en-US" sz="2400" dirty="0">
              <a:solidFill>
                <a:srgbClr val="FFFF00"/>
              </a:solidFill>
            </a:endParaRPr>
          </a:p>
        </p:txBody>
      </p:sp>
      <p:sp>
        <p:nvSpPr>
          <p:cNvPr id="18435" name="Text Box 6"/>
          <p:cNvSpPr txBox="1">
            <a:spLocks noChangeArrowheads="1"/>
          </p:cNvSpPr>
          <p:nvPr/>
        </p:nvSpPr>
        <p:spPr bwMode="auto">
          <a:xfrm>
            <a:off x="6619875" y="6035675"/>
            <a:ext cx="527050" cy="298450"/>
          </a:xfrm>
          <a:prstGeom prst="rect">
            <a:avLst/>
          </a:prstGeom>
          <a:noFill/>
          <a:ln w="9525">
            <a:noFill/>
            <a:miter lim="800000"/>
            <a:headEnd/>
            <a:tailEnd/>
          </a:ln>
        </p:spPr>
        <p:txBody>
          <a:bodyPr wrap="none" lIns="92075" tIns="46038" rIns="92075" bIns="46038">
            <a:spAutoFit/>
          </a:bodyPr>
          <a:lstStyle/>
          <a:p>
            <a:pPr marL="342900" indent="-342900" algn="ctr" eaLnBrk="0" hangingPunct="0">
              <a:lnSpc>
                <a:spcPct val="90000"/>
              </a:lnSpc>
              <a:spcBef>
                <a:spcPct val="20000"/>
              </a:spcBef>
              <a:buClr>
                <a:schemeClr val="tx2"/>
              </a:buClr>
              <a:buFont typeface="Wingdings" pitchFamily="2" charset="2"/>
              <a:buChar char="Ø"/>
            </a:pPr>
            <a:endParaRPr lang="en-US" sz="1500">
              <a:latin typeface="AvantGarde Bk BT" charset="0"/>
            </a:endParaRPr>
          </a:p>
        </p:txBody>
      </p:sp>
      <p:sp>
        <p:nvSpPr>
          <p:cNvPr id="18436" name="Text Box 7"/>
          <p:cNvSpPr txBox="1">
            <a:spLocks noChangeArrowheads="1"/>
          </p:cNvSpPr>
          <p:nvPr/>
        </p:nvSpPr>
        <p:spPr bwMode="auto">
          <a:xfrm>
            <a:off x="6505575" y="6099175"/>
            <a:ext cx="527050" cy="298450"/>
          </a:xfrm>
          <a:prstGeom prst="rect">
            <a:avLst/>
          </a:prstGeom>
          <a:noFill/>
          <a:ln w="9525">
            <a:noFill/>
            <a:miter lim="800000"/>
            <a:headEnd/>
            <a:tailEnd/>
          </a:ln>
        </p:spPr>
        <p:txBody>
          <a:bodyPr wrap="none" lIns="92075" tIns="46038" rIns="92075" bIns="46038">
            <a:spAutoFit/>
          </a:bodyPr>
          <a:lstStyle/>
          <a:p>
            <a:pPr marL="342900" indent="-342900" algn="ctr" eaLnBrk="0" hangingPunct="0">
              <a:lnSpc>
                <a:spcPct val="90000"/>
              </a:lnSpc>
              <a:spcBef>
                <a:spcPct val="20000"/>
              </a:spcBef>
              <a:buClr>
                <a:schemeClr val="tx2"/>
              </a:buClr>
              <a:buFont typeface="Wingdings" pitchFamily="2" charset="2"/>
              <a:buChar char="Ø"/>
            </a:pPr>
            <a:endParaRPr lang="en-US" sz="1500">
              <a:latin typeface="AvantGarde Bk BT" charset="0"/>
            </a:endParaRPr>
          </a:p>
        </p:txBody>
      </p:sp>
      <p:sp>
        <p:nvSpPr>
          <p:cNvPr id="7" name="Slide Number Placeholder 6"/>
          <p:cNvSpPr>
            <a:spLocks noGrp="1"/>
          </p:cNvSpPr>
          <p:nvPr>
            <p:ph type="sldNum" sz="quarter" idx="12"/>
          </p:nvPr>
        </p:nvSpPr>
        <p:spPr>
          <a:xfrm>
            <a:off x="8686800" y="6477000"/>
            <a:ext cx="457200" cy="381000"/>
          </a:xfrm>
        </p:spPr>
        <p:txBody>
          <a:bodyPr/>
          <a:lstStyle/>
          <a:p>
            <a:pPr>
              <a:defRPr/>
            </a:pPr>
            <a:fld id="{8EF06836-923F-462D-8BB4-9F66510FE93A}" type="slidenum">
              <a:rPr lang="en-US" sz="1400" smtClean="0">
                <a:solidFill>
                  <a:schemeClr val="tx1">
                    <a:lumMod val="95000"/>
                    <a:lumOff val="5000"/>
                  </a:schemeClr>
                </a:solidFill>
                <a:latin typeface="Arial" pitchFamily="34" charset="0"/>
                <a:cs typeface="Arial" pitchFamily="34" charset="0"/>
              </a:rPr>
              <a:pPr>
                <a:defRPr/>
              </a:pPr>
              <a:t>34</a:t>
            </a:fld>
            <a:endParaRPr lang="en-US" sz="1400" dirty="0">
              <a:solidFill>
                <a:schemeClr val="tx1">
                  <a:lumMod val="95000"/>
                  <a:lumOff val="5000"/>
                </a:schemeClr>
              </a:solidFill>
              <a:latin typeface="Arial" pitchFamily="34" charset="0"/>
              <a:cs typeface="Arial" pitchFamily="34" charset="0"/>
            </a:endParaRPr>
          </a:p>
        </p:txBody>
      </p:sp>
      <p:pic>
        <p:nvPicPr>
          <p:cNvPr id="9" name="Picture 4"/>
          <p:cNvPicPr>
            <a:picLocks noChangeAspect="1" noChangeArrowheads="1"/>
          </p:cNvPicPr>
          <p:nvPr/>
        </p:nvPicPr>
        <p:blipFill>
          <a:blip r:embed="rId3" cstate="print"/>
          <a:srcRect/>
          <a:stretch>
            <a:fillRect/>
          </a:stretch>
        </p:blipFill>
        <p:spPr bwMode="auto">
          <a:xfrm>
            <a:off x="1828800" y="1981200"/>
            <a:ext cx="5550450" cy="3908013"/>
          </a:xfrm>
          <a:prstGeom prst="rect">
            <a:avLst/>
          </a:prstGeom>
          <a:noFill/>
          <a:ln w="9525">
            <a:solidFill>
              <a:schemeClr val="folHlink"/>
            </a:solidFill>
            <a:miter lim="800000"/>
            <a:headEnd/>
            <a:tailEnd/>
          </a:ln>
          <a:effec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a:xfrm>
            <a:off x="8534400" y="6477000"/>
            <a:ext cx="609600" cy="381000"/>
          </a:xfrm>
        </p:spPr>
        <p:txBody>
          <a:bodyPr/>
          <a:lstStyle/>
          <a:p>
            <a:pPr>
              <a:defRPr/>
            </a:pPr>
            <a:fld id="{3B0145BB-5A96-403C-8C8C-0698C39DEFA0}" type="slidenum">
              <a:rPr lang="en-US" sz="1400" smtClean="0">
                <a:solidFill>
                  <a:schemeClr val="tx1">
                    <a:lumMod val="95000"/>
                    <a:lumOff val="5000"/>
                  </a:schemeClr>
                </a:solidFill>
                <a:latin typeface="Arial" pitchFamily="34" charset="0"/>
                <a:cs typeface="Arial" pitchFamily="34" charset="0"/>
              </a:rPr>
              <a:pPr>
                <a:defRPr/>
              </a:pPr>
              <a:t>35</a:t>
            </a:fld>
            <a:endParaRPr lang="en-US" sz="1400" dirty="0">
              <a:solidFill>
                <a:schemeClr val="tx1">
                  <a:lumMod val="95000"/>
                  <a:lumOff val="5000"/>
                </a:schemeClr>
              </a:solidFill>
              <a:latin typeface="Arial" pitchFamily="34" charset="0"/>
              <a:cs typeface="Arial" pitchFamily="34" charset="0"/>
            </a:endParaRPr>
          </a:p>
        </p:txBody>
      </p:sp>
      <p:pic>
        <p:nvPicPr>
          <p:cNvPr id="11" name="Picture 10"/>
          <p:cNvPicPr>
            <a:picLocks noChangeAspect="1" noChangeArrowheads="1"/>
          </p:cNvPicPr>
          <p:nvPr/>
        </p:nvPicPr>
        <p:blipFill>
          <a:blip r:embed="rId3" cstate="print"/>
          <a:srcRect/>
          <a:stretch>
            <a:fillRect/>
          </a:stretch>
        </p:blipFill>
        <p:spPr bwMode="auto">
          <a:xfrm>
            <a:off x="152400" y="304800"/>
            <a:ext cx="8839200" cy="5686425"/>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4"/>
          <p:cNvSpPr>
            <a:spLocks noGrp="1"/>
          </p:cNvSpPr>
          <p:nvPr>
            <p:ph type="sldNum" sz="quarter" idx="12"/>
          </p:nvPr>
        </p:nvSpPr>
        <p:spPr>
          <a:xfrm>
            <a:off x="8458200" y="6477000"/>
            <a:ext cx="685800" cy="381000"/>
          </a:xfrm>
        </p:spPr>
        <p:txBody>
          <a:bodyPr/>
          <a:lstStyle/>
          <a:p>
            <a:pPr>
              <a:defRPr/>
            </a:pPr>
            <a:fld id="{3B0145BB-5A96-403C-8C8C-0698C39DEFA0}" type="slidenum">
              <a:rPr lang="en-US" sz="1400" smtClean="0">
                <a:solidFill>
                  <a:schemeClr val="tx1">
                    <a:lumMod val="95000"/>
                    <a:lumOff val="5000"/>
                  </a:schemeClr>
                </a:solidFill>
                <a:latin typeface="Arial" pitchFamily="34" charset="0"/>
                <a:cs typeface="Arial" pitchFamily="34" charset="0"/>
              </a:rPr>
              <a:pPr>
                <a:defRPr/>
              </a:pPr>
              <a:t>36</a:t>
            </a:fld>
            <a:endParaRPr lang="en-US" sz="1400" dirty="0">
              <a:solidFill>
                <a:schemeClr val="tx1">
                  <a:lumMod val="95000"/>
                  <a:lumOff val="5000"/>
                </a:schemeClr>
              </a:solidFill>
              <a:latin typeface="Arial" pitchFamily="34" charset="0"/>
              <a:cs typeface="Arial" pitchFamily="34" charset="0"/>
            </a:endParaRPr>
          </a:p>
        </p:txBody>
      </p:sp>
      <p:pic>
        <p:nvPicPr>
          <p:cNvPr id="8" name="Picture 7"/>
          <p:cNvPicPr>
            <a:picLocks noChangeAspect="1" noChangeArrowheads="1"/>
          </p:cNvPicPr>
          <p:nvPr/>
        </p:nvPicPr>
        <p:blipFill>
          <a:blip r:embed="rId3" cstate="print"/>
          <a:srcRect/>
          <a:stretch>
            <a:fillRect/>
          </a:stretch>
        </p:blipFill>
        <p:spPr bwMode="auto">
          <a:xfrm>
            <a:off x="203200" y="609600"/>
            <a:ext cx="8850032" cy="5248275"/>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Grp="1" noChangeAspect="1" noChangeArrowheads="1"/>
          </p:cNvPicPr>
          <p:nvPr>
            <p:ph sz="half" idx="1"/>
          </p:nvPr>
        </p:nvPicPr>
        <p:blipFill>
          <a:blip r:embed="rId3" cstate="print"/>
          <a:srcRect/>
          <a:stretch>
            <a:fillRect/>
          </a:stretch>
        </p:blipFill>
        <p:spPr>
          <a:xfrm>
            <a:off x="568592" y="304800"/>
            <a:ext cx="7889608" cy="5129262"/>
          </a:xfrm>
        </p:spPr>
      </p:pic>
      <p:sp>
        <p:nvSpPr>
          <p:cNvPr id="41987" name="Text Box 6"/>
          <p:cNvSpPr txBox="1">
            <a:spLocks noChangeArrowheads="1"/>
          </p:cNvSpPr>
          <p:nvPr/>
        </p:nvSpPr>
        <p:spPr bwMode="auto">
          <a:xfrm>
            <a:off x="1371600" y="5486400"/>
            <a:ext cx="6858000" cy="915988"/>
          </a:xfrm>
          <a:prstGeom prst="rect">
            <a:avLst/>
          </a:prstGeom>
          <a:noFill/>
          <a:ln w="9525">
            <a:noFill/>
            <a:miter lim="800000"/>
            <a:headEnd/>
            <a:tailEnd/>
          </a:ln>
        </p:spPr>
        <p:txBody>
          <a:bodyPr wrap="square">
            <a:spAutoFit/>
          </a:bodyPr>
          <a:lstStyle/>
          <a:p>
            <a:pPr eaLnBrk="0" hangingPunct="0"/>
            <a:r>
              <a:rPr lang="en-US" b="1" dirty="0">
                <a:solidFill>
                  <a:schemeClr val="tx1">
                    <a:lumMod val="95000"/>
                    <a:lumOff val="5000"/>
                  </a:schemeClr>
                </a:solidFill>
                <a:latin typeface="Verdana" pitchFamily="34" charset="0"/>
              </a:rPr>
              <a:t>32 </a:t>
            </a:r>
            <a:r>
              <a:rPr lang="en-US" b="1" dirty="0" err="1">
                <a:solidFill>
                  <a:schemeClr val="tx1">
                    <a:lumMod val="95000"/>
                    <a:lumOff val="5000"/>
                  </a:schemeClr>
                </a:solidFill>
                <a:latin typeface="Verdana" pitchFamily="34" charset="0"/>
              </a:rPr>
              <a:t>keV</a:t>
            </a:r>
            <a:r>
              <a:rPr lang="en-US" b="1" dirty="0">
                <a:solidFill>
                  <a:schemeClr val="tx1">
                    <a:lumMod val="95000"/>
                    <a:lumOff val="5000"/>
                  </a:schemeClr>
                </a:solidFill>
                <a:latin typeface="Verdana" pitchFamily="34" charset="0"/>
              </a:rPr>
              <a:t> </a:t>
            </a:r>
            <a:r>
              <a:rPr lang="en-US" b="1" dirty="0" err="1">
                <a:solidFill>
                  <a:schemeClr val="tx1">
                    <a:lumMod val="95000"/>
                    <a:lumOff val="5000"/>
                  </a:schemeClr>
                </a:solidFill>
                <a:latin typeface="Verdana" pitchFamily="34" charset="0"/>
              </a:rPr>
              <a:t>B</a:t>
            </a:r>
            <a:r>
              <a:rPr lang="en-US" b="1" baseline="-25000" dirty="0" err="1">
                <a:solidFill>
                  <a:schemeClr val="tx1">
                    <a:lumMod val="95000"/>
                    <a:lumOff val="5000"/>
                  </a:schemeClr>
                </a:solidFill>
                <a:latin typeface="Verdana" pitchFamily="34" charset="0"/>
              </a:rPr>
              <a:t>a</a:t>
            </a:r>
            <a:r>
              <a:rPr lang="en-US" b="1" dirty="0">
                <a:solidFill>
                  <a:schemeClr val="tx1">
                    <a:lumMod val="95000"/>
                    <a:lumOff val="5000"/>
                  </a:schemeClr>
                </a:solidFill>
                <a:latin typeface="Verdana" pitchFamily="34" charset="0"/>
              </a:rPr>
              <a:t> spectra from USGS GSP1 – </a:t>
            </a:r>
            <a:r>
              <a:rPr lang="en-US" b="1" dirty="0" err="1">
                <a:solidFill>
                  <a:schemeClr val="tx1">
                    <a:lumMod val="95000"/>
                    <a:lumOff val="5000"/>
                  </a:schemeClr>
                </a:solidFill>
                <a:latin typeface="Verdana" pitchFamily="34" charset="0"/>
              </a:rPr>
              <a:t>Rh</a:t>
            </a:r>
            <a:r>
              <a:rPr lang="en-US" b="1" dirty="0">
                <a:solidFill>
                  <a:schemeClr val="tx1">
                    <a:lumMod val="95000"/>
                    <a:lumOff val="5000"/>
                  </a:schemeClr>
                </a:solidFill>
                <a:latin typeface="Verdana" pitchFamily="34" charset="0"/>
              </a:rPr>
              <a:t> tube,</a:t>
            </a:r>
          </a:p>
          <a:p>
            <a:pPr eaLnBrk="0" hangingPunct="0"/>
            <a:r>
              <a:rPr lang="en-US" b="1" dirty="0">
                <a:solidFill>
                  <a:schemeClr val="tx1">
                    <a:lumMod val="95000"/>
                    <a:lumOff val="5000"/>
                  </a:schemeClr>
                </a:solidFill>
                <a:latin typeface="Verdana" pitchFamily="34" charset="0"/>
              </a:rPr>
              <a:t>50 kV, 1 </a:t>
            </a:r>
            <a:r>
              <a:rPr lang="en-US" b="1" dirty="0" err="1">
                <a:solidFill>
                  <a:schemeClr val="tx1">
                    <a:lumMod val="95000"/>
                    <a:lumOff val="5000"/>
                  </a:schemeClr>
                </a:solidFill>
                <a:latin typeface="Verdana" pitchFamily="34" charset="0"/>
              </a:rPr>
              <a:t>mA</a:t>
            </a:r>
            <a:r>
              <a:rPr lang="en-US" b="1" dirty="0">
                <a:solidFill>
                  <a:schemeClr val="tx1">
                    <a:lumMod val="95000"/>
                    <a:lumOff val="5000"/>
                  </a:schemeClr>
                </a:solidFill>
                <a:latin typeface="Verdana" pitchFamily="34" charset="0"/>
              </a:rPr>
              <a:t>, 0.5 mm Cu + 6 mm Al Filter, </a:t>
            </a:r>
          </a:p>
          <a:p>
            <a:pPr eaLnBrk="0" hangingPunct="0"/>
            <a:r>
              <a:rPr lang="en-US" b="1" dirty="0">
                <a:solidFill>
                  <a:schemeClr val="tx1">
                    <a:lumMod val="95000"/>
                    <a:lumOff val="5000"/>
                  </a:schemeClr>
                </a:solidFill>
                <a:latin typeface="Verdana" pitchFamily="34" charset="0"/>
              </a:rPr>
              <a:t>0.5 </a:t>
            </a:r>
            <a:r>
              <a:rPr lang="en-US" b="1" dirty="0">
                <a:solidFill>
                  <a:schemeClr val="tx1">
                    <a:lumMod val="95000"/>
                    <a:lumOff val="5000"/>
                  </a:schemeClr>
                </a:solidFill>
                <a:latin typeface="Symbol" pitchFamily="18" charset="2"/>
              </a:rPr>
              <a:t>m</a:t>
            </a:r>
            <a:r>
              <a:rPr lang="en-US" b="1" dirty="0">
                <a:solidFill>
                  <a:schemeClr val="tx1">
                    <a:lumMod val="95000"/>
                    <a:lumOff val="5000"/>
                  </a:schemeClr>
                </a:solidFill>
                <a:latin typeface="Verdana" pitchFamily="34" charset="0"/>
              </a:rPr>
              <a:t>s peaking time, 300 sec. </a:t>
            </a:r>
            <a:r>
              <a:rPr lang="en-US" b="1" dirty="0" smtClean="0">
                <a:solidFill>
                  <a:schemeClr val="tx1">
                    <a:lumMod val="95000"/>
                    <a:lumOff val="5000"/>
                  </a:schemeClr>
                </a:solidFill>
                <a:latin typeface="Verdana" pitchFamily="34" charset="0"/>
              </a:rPr>
              <a:t>live-time</a:t>
            </a:r>
            <a:r>
              <a:rPr lang="en-US" b="1" dirty="0">
                <a:solidFill>
                  <a:schemeClr val="tx1">
                    <a:lumMod val="95000"/>
                    <a:lumOff val="5000"/>
                  </a:schemeClr>
                </a:solidFill>
                <a:latin typeface="Verdana" pitchFamily="34" charset="0"/>
              </a:rPr>
              <a:t>.</a:t>
            </a:r>
          </a:p>
        </p:txBody>
      </p:sp>
      <p:sp>
        <p:nvSpPr>
          <p:cNvPr id="7" name="Slide Number Placeholder 4"/>
          <p:cNvSpPr>
            <a:spLocks noGrp="1"/>
          </p:cNvSpPr>
          <p:nvPr>
            <p:ph type="sldNum" sz="quarter" idx="12"/>
          </p:nvPr>
        </p:nvSpPr>
        <p:spPr>
          <a:xfrm>
            <a:off x="8458200" y="6477000"/>
            <a:ext cx="685800" cy="381000"/>
          </a:xfrm>
        </p:spPr>
        <p:txBody>
          <a:bodyPr/>
          <a:lstStyle/>
          <a:p>
            <a:pPr>
              <a:defRPr/>
            </a:pPr>
            <a:fld id="{3B0145BB-5A96-403C-8C8C-0698C39DEFA0}" type="slidenum">
              <a:rPr lang="en-US" sz="1400" smtClean="0">
                <a:solidFill>
                  <a:schemeClr val="tx1">
                    <a:lumMod val="95000"/>
                    <a:lumOff val="5000"/>
                  </a:schemeClr>
                </a:solidFill>
                <a:latin typeface="Arial" pitchFamily="34" charset="0"/>
                <a:cs typeface="Arial" pitchFamily="34" charset="0"/>
              </a:rPr>
              <a:pPr>
                <a:defRPr/>
              </a:pPr>
              <a:t>37</a:t>
            </a:fld>
            <a:endParaRPr lang="en-US" sz="1400" dirty="0">
              <a:solidFill>
                <a:schemeClr val="tx1">
                  <a:lumMod val="95000"/>
                  <a:lumOff val="5000"/>
                </a:schemeClr>
              </a:solidFill>
              <a:latin typeface="Arial" pitchFamily="34" charset="0"/>
              <a:cs typeface="Arial" pitchFamily="34" charset="0"/>
            </a:endParaRPr>
          </a:p>
        </p:txBody>
      </p:sp>
      <p:sp>
        <p:nvSpPr>
          <p:cNvPr id="8" name="Rectangle 7"/>
          <p:cNvSpPr/>
          <p:nvPr/>
        </p:nvSpPr>
        <p:spPr>
          <a:xfrm>
            <a:off x="7086600" y="1371600"/>
            <a:ext cx="685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858000" y="1676400"/>
            <a:ext cx="7620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8458200" y="6461125"/>
            <a:ext cx="685800" cy="396875"/>
          </a:xfrm>
        </p:spPr>
        <p:txBody>
          <a:bodyPr/>
          <a:lstStyle/>
          <a:p>
            <a:pPr>
              <a:defRPr/>
            </a:pPr>
            <a:fld id="{3B0145BB-5A96-403C-8C8C-0698C39DEFA0}" type="slidenum">
              <a:rPr lang="en-US" sz="1400" smtClean="0">
                <a:solidFill>
                  <a:schemeClr val="tx1">
                    <a:lumMod val="95000"/>
                    <a:lumOff val="5000"/>
                  </a:schemeClr>
                </a:solidFill>
                <a:latin typeface="Arial" pitchFamily="34" charset="0"/>
                <a:cs typeface="Arial" pitchFamily="34" charset="0"/>
              </a:rPr>
              <a:pPr>
                <a:defRPr/>
              </a:pPr>
              <a:t>38</a:t>
            </a:fld>
            <a:endParaRPr lang="en-US" sz="1400" dirty="0">
              <a:solidFill>
                <a:schemeClr val="tx1">
                  <a:lumMod val="95000"/>
                  <a:lumOff val="5000"/>
                </a:schemeClr>
              </a:solidFill>
              <a:latin typeface="Arial" pitchFamily="34" charset="0"/>
              <a:cs typeface="Arial" pitchFamily="34" charset="0"/>
            </a:endParaRPr>
          </a:p>
        </p:txBody>
      </p:sp>
      <p:sp>
        <p:nvSpPr>
          <p:cNvPr id="5837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58369" name="Object 1"/>
          <p:cNvGraphicFramePr>
            <a:graphicFrameLocks noChangeAspect="1"/>
          </p:cNvGraphicFramePr>
          <p:nvPr/>
        </p:nvGraphicFramePr>
        <p:xfrm>
          <a:off x="1295400" y="381000"/>
          <a:ext cx="7386042" cy="4762788"/>
        </p:xfrm>
        <a:graphic>
          <a:graphicData uri="http://schemas.openxmlformats.org/presentationml/2006/ole">
            <p:oleObj spid="_x0000_s131074" name="Worksheet" r:id="rId3" imgW="4162488" imgH="2657496" progId="Excel.Sheet.8">
              <p:embed/>
            </p:oleObj>
          </a:graphicData>
        </a:graphic>
      </p:graphicFrame>
      <p:sp>
        <p:nvSpPr>
          <p:cNvPr id="58371" name="Rectangle 3"/>
          <p:cNvSpPr>
            <a:spLocks noChangeArrowheads="1"/>
          </p:cNvSpPr>
          <p:nvPr/>
        </p:nvSpPr>
        <p:spPr bwMode="auto">
          <a:xfrm>
            <a:off x="0" y="5243154"/>
            <a:ext cx="853440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Pure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Cd</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a:t>
            </a:r>
            <a:r>
              <a:rPr lang="en-US" dirty="0" smtClean="0"/>
              <a:t> </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spectra acquired using</a:t>
            </a:r>
            <a:r>
              <a:rPr lang="en-US" dirty="0" smtClean="0"/>
              <a:t> </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a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Rh</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tube, 40 kV, 0.052 </a:t>
            </a:r>
            <a:r>
              <a:rPr kumimoji="0" lang="en-US"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mA</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XIA Saturn DXP, </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µs  peaking time; 60</a:t>
            </a:r>
            <a:r>
              <a:rPr lang="en-US" dirty="0" smtClean="0"/>
              <a:t> </a:t>
            </a: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sec. live time.</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The ratios of the net peak areas are: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1 : 0.75 : 0.56 for the 1, 0.5 and 0.35 mm SDDs, respectively.</a:t>
            </a:r>
            <a:r>
              <a:rPr kumimoji="0" lang="en-US" b="0" i="0" u="none" strike="noStrike" cap="none" normalizeH="0" baseline="0" dirty="0" smtClean="0">
                <a:ln>
                  <a:noFill/>
                </a:ln>
                <a:solidFill>
                  <a:schemeClr val="tx1"/>
                </a:solidFill>
                <a:effectLst/>
                <a:latin typeface="Arial" pitchFamily="34" charset="0"/>
                <a:cs typeface="Arial" pitchFamily="34" charset="0"/>
              </a:rPr>
              <a:t> </a:t>
            </a:r>
          </a:p>
        </p:txBody>
      </p:sp>
      <p:graphicFrame>
        <p:nvGraphicFramePr>
          <p:cNvPr id="6" name="Chart 5"/>
          <p:cNvGraphicFramePr>
            <a:graphicFrameLocks noGrp="1"/>
          </p:cNvGraphicFramePr>
          <p:nvPr/>
        </p:nvGraphicFramePr>
        <p:xfrm>
          <a:off x="234389" y="282014"/>
          <a:ext cx="8675221" cy="6293971"/>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clrChange>
              <a:clrFrom>
                <a:srgbClr val="FFFFFF"/>
              </a:clrFrom>
              <a:clrTo>
                <a:srgbClr val="FFFFFF">
                  <a:alpha val="0"/>
                </a:srgbClr>
              </a:clrTo>
            </a:clrChange>
          </a:blip>
          <a:srcRect b="22500"/>
          <a:stretch>
            <a:fillRect/>
          </a:stretch>
        </p:blipFill>
        <p:spPr bwMode="auto">
          <a:xfrm>
            <a:off x="126669" y="685800"/>
            <a:ext cx="9017331" cy="4724400"/>
          </a:xfrm>
          <a:prstGeom prst="rect">
            <a:avLst/>
          </a:prstGeom>
          <a:noFill/>
          <a:ln w="9525">
            <a:noFill/>
            <a:miter lim="800000"/>
            <a:headEnd/>
            <a:tailEnd/>
          </a:ln>
        </p:spPr>
      </p:pic>
      <p:sp>
        <p:nvSpPr>
          <p:cNvPr id="3" name="Text Box 5"/>
          <p:cNvSpPr txBox="1">
            <a:spLocks noChangeArrowheads="1"/>
          </p:cNvSpPr>
          <p:nvPr/>
        </p:nvSpPr>
        <p:spPr bwMode="auto">
          <a:xfrm>
            <a:off x="152400" y="228600"/>
            <a:ext cx="8763000" cy="523220"/>
          </a:xfrm>
          <a:prstGeom prst="rect">
            <a:avLst/>
          </a:prstGeom>
          <a:noFill/>
          <a:ln w="9525">
            <a:noFill/>
            <a:miter lim="800000"/>
            <a:headEnd/>
            <a:tailEnd/>
          </a:ln>
        </p:spPr>
        <p:txBody>
          <a:bodyPr>
            <a:spAutoFit/>
          </a:bodyPr>
          <a:lstStyle/>
          <a:p>
            <a:pPr algn="ctr" eaLnBrk="0" hangingPunct="0"/>
            <a:r>
              <a:rPr lang="it-IT" sz="2800" b="1" dirty="0" smtClean="0"/>
              <a:t>ME-7</a:t>
            </a:r>
            <a:endParaRPr lang="en-US" sz="2800" b="1" dirty="0">
              <a:solidFill>
                <a:schemeClr val="tx1">
                  <a:lumMod val="95000"/>
                  <a:lumOff val="5000"/>
                </a:schemeClr>
              </a:solidFill>
            </a:endParaRPr>
          </a:p>
        </p:txBody>
      </p:sp>
      <p:sp>
        <p:nvSpPr>
          <p:cNvPr id="5" name="Slide Number Placeholder 4"/>
          <p:cNvSpPr>
            <a:spLocks noGrp="1"/>
          </p:cNvSpPr>
          <p:nvPr>
            <p:ph type="sldNum" sz="quarter" idx="12"/>
          </p:nvPr>
        </p:nvSpPr>
        <p:spPr>
          <a:xfrm>
            <a:off x="8534400" y="6492875"/>
            <a:ext cx="609600" cy="365125"/>
          </a:xfrm>
        </p:spPr>
        <p:txBody>
          <a:bodyPr/>
          <a:lstStyle/>
          <a:p>
            <a:fld id="{F5AAE0DD-3E52-4074-9030-6883E36BE89A}" type="slidenum">
              <a:rPr lang="en-US" sz="1400" smtClean="0">
                <a:solidFill>
                  <a:schemeClr val="tx1"/>
                </a:solidFill>
                <a:latin typeface="Arial" pitchFamily="34" charset="0"/>
                <a:cs typeface="Arial" pitchFamily="34" charset="0"/>
              </a:rPr>
              <a:pPr/>
              <a:t>39</a:t>
            </a:fld>
            <a:endParaRPr lang="en-US" sz="14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3" name="Text Box 311"/>
          <p:cNvSpPr txBox="1">
            <a:spLocks noChangeArrowheads="1"/>
          </p:cNvSpPr>
          <p:nvPr/>
        </p:nvSpPr>
        <p:spPr bwMode="auto">
          <a:xfrm>
            <a:off x="41275" y="6399213"/>
            <a:ext cx="527050" cy="298450"/>
          </a:xfrm>
          <a:prstGeom prst="rect">
            <a:avLst/>
          </a:prstGeom>
          <a:noFill/>
          <a:ln w="9525">
            <a:noFill/>
            <a:miter lim="800000"/>
            <a:headEnd/>
            <a:tailEnd/>
          </a:ln>
        </p:spPr>
        <p:txBody>
          <a:bodyPr wrap="none" lIns="92075" tIns="46038" rIns="92075" bIns="46038">
            <a:spAutoFit/>
          </a:bodyPr>
          <a:lstStyle/>
          <a:p>
            <a:pPr algn="ctr" eaLnBrk="0" hangingPunct="0">
              <a:lnSpc>
                <a:spcPct val="90000"/>
              </a:lnSpc>
              <a:spcBef>
                <a:spcPct val="20000"/>
              </a:spcBef>
              <a:buClr>
                <a:schemeClr val="tx2"/>
              </a:buClr>
              <a:buFont typeface="Wingdings" pitchFamily="2" charset="2"/>
              <a:buChar char="Ø"/>
            </a:pPr>
            <a:endParaRPr lang="en-US" sz="1500">
              <a:latin typeface="AvantGarde Bk BT" charset="0"/>
            </a:endParaRPr>
          </a:p>
        </p:txBody>
      </p:sp>
      <p:sp>
        <p:nvSpPr>
          <p:cNvPr id="65880" name="Text Box 344"/>
          <p:cNvSpPr txBox="1">
            <a:spLocks noChangeArrowheads="1"/>
          </p:cNvSpPr>
          <p:nvPr/>
        </p:nvSpPr>
        <p:spPr bwMode="auto">
          <a:xfrm>
            <a:off x="4495800" y="3200400"/>
            <a:ext cx="152400" cy="274638"/>
          </a:xfrm>
          <a:prstGeom prst="rect">
            <a:avLst/>
          </a:prstGeom>
          <a:noFill/>
          <a:ln w="9525">
            <a:noFill/>
            <a:miter lim="800000"/>
            <a:headEnd/>
            <a:tailEnd/>
          </a:ln>
        </p:spPr>
        <p:txBody>
          <a:bodyPr lIns="0" tIns="0" rIns="0" bIns="0">
            <a:spAutoFit/>
          </a:bodyPr>
          <a:lstStyle/>
          <a:p>
            <a:pPr>
              <a:spcBef>
                <a:spcPct val="50000"/>
              </a:spcBef>
            </a:pPr>
            <a:endParaRPr lang="en-US" dirty="0">
              <a:solidFill>
                <a:srgbClr val="FF0000"/>
              </a:solidFill>
            </a:endParaRPr>
          </a:p>
        </p:txBody>
      </p:sp>
      <p:sp>
        <p:nvSpPr>
          <p:cNvPr id="65890" name="Text Box 354"/>
          <p:cNvSpPr txBox="1">
            <a:spLocks noChangeArrowheads="1"/>
          </p:cNvSpPr>
          <p:nvPr/>
        </p:nvSpPr>
        <p:spPr bwMode="auto">
          <a:xfrm>
            <a:off x="4648200" y="3276600"/>
            <a:ext cx="76200" cy="274638"/>
          </a:xfrm>
          <a:prstGeom prst="rect">
            <a:avLst/>
          </a:prstGeom>
          <a:noFill/>
          <a:ln w="9525">
            <a:noFill/>
            <a:miter lim="800000"/>
            <a:headEnd/>
            <a:tailEnd/>
          </a:ln>
        </p:spPr>
        <p:txBody>
          <a:bodyPr lIns="0" tIns="0" rIns="0" bIns="0">
            <a:spAutoFit/>
          </a:bodyPr>
          <a:lstStyle/>
          <a:p>
            <a:pPr>
              <a:spcBef>
                <a:spcPct val="50000"/>
              </a:spcBef>
            </a:pPr>
            <a:endParaRPr lang="en-US" dirty="0">
              <a:solidFill>
                <a:srgbClr val="00CC00"/>
              </a:solidFill>
            </a:endParaRPr>
          </a:p>
        </p:txBody>
      </p:sp>
      <p:sp>
        <p:nvSpPr>
          <p:cNvPr id="367" name="Slide Number Placeholder 366"/>
          <p:cNvSpPr>
            <a:spLocks noGrp="1"/>
          </p:cNvSpPr>
          <p:nvPr>
            <p:ph type="sldNum" sz="quarter" idx="12"/>
          </p:nvPr>
        </p:nvSpPr>
        <p:spPr>
          <a:xfrm>
            <a:off x="8686800" y="6381750"/>
            <a:ext cx="457200" cy="476250"/>
          </a:xfrm>
        </p:spPr>
        <p:txBody>
          <a:bodyPr/>
          <a:lstStyle/>
          <a:p>
            <a:pPr>
              <a:defRPr/>
            </a:pPr>
            <a:fld id="{6DF5A8A7-55E6-41E5-AD87-2772570BE530}" type="slidenum">
              <a:rPr lang="en-US" sz="1400" smtClean="0">
                <a:solidFill>
                  <a:schemeClr val="tx1"/>
                </a:solidFill>
                <a:latin typeface="Arial" pitchFamily="34" charset="0"/>
                <a:cs typeface="Arial" pitchFamily="34" charset="0"/>
              </a:rPr>
              <a:pPr>
                <a:defRPr/>
              </a:pPr>
              <a:t>4</a:t>
            </a:fld>
            <a:endParaRPr lang="en-US" sz="1400" dirty="0">
              <a:solidFill>
                <a:schemeClr val="tx1"/>
              </a:solidFill>
              <a:latin typeface="Arial" pitchFamily="34" charset="0"/>
              <a:cs typeface="Arial" pitchFamily="34" charset="0"/>
            </a:endParaRPr>
          </a:p>
        </p:txBody>
      </p:sp>
      <p:pic>
        <p:nvPicPr>
          <p:cNvPr id="17" name="Picture 16" descr="C:\Users\barkans\Documents\Vortex\CUBE\CUBE main features.JPG"/>
          <p:cNvPicPr>
            <a:picLocks noChangeAspect="1" noChangeArrowheads="1"/>
          </p:cNvPicPr>
          <p:nvPr/>
        </p:nvPicPr>
        <p:blipFill>
          <a:blip r:embed="rId3" cstate="print"/>
          <a:srcRect/>
          <a:stretch>
            <a:fillRect/>
          </a:stretch>
        </p:blipFill>
        <p:spPr bwMode="auto">
          <a:xfrm>
            <a:off x="914399" y="2362035"/>
            <a:ext cx="6629401" cy="4267364"/>
          </a:xfrm>
          <a:prstGeom prst="rect">
            <a:avLst/>
          </a:prstGeom>
          <a:noFill/>
        </p:spPr>
      </p:pic>
      <p:sp>
        <p:nvSpPr>
          <p:cNvPr id="18" name="TextBox 17"/>
          <p:cNvSpPr txBox="1"/>
          <p:nvPr/>
        </p:nvSpPr>
        <p:spPr>
          <a:xfrm>
            <a:off x="0" y="76200"/>
            <a:ext cx="9144000" cy="1938992"/>
          </a:xfrm>
          <a:prstGeom prst="rect">
            <a:avLst/>
          </a:prstGeom>
          <a:noFill/>
        </p:spPr>
        <p:txBody>
          <a:bodyPr wrap="square" rtlCol="0">
            <a:spAutoFit/>
          </a:bodyPr>
          <a:lstStyle/>
          <a:p>
            <a:r>
              <a:rPr lang="en-US" sz="2000" b="1" dirty="0" smtClean="0"/>
              <a:t>Recently the XGLab </a:t>
            </a:r>
            <a:r>
              <a:rPr lang="en-US" sz="2000" b="1" dirty="0" smtClean="0"/>
              <a:t>S.R.L</a:t>
            </a:r>
            <a:r>
              <a:rPr lang="en-US" sz="2000" b="1" dirty="0" smtClean="0"/>
              <a:t>. (Milan, Italy), introduced a new front-end electronics – the CUBE, which is a preamp using a MOSFET as a first amplification stage.  The CUBE replaces the old version JFET and farther reduces the total input capacitance as well as increase the transconductance (gain). Hence it reduces the series and 1/f noise. As a result, the resolution is significantly improved at short processor’s peaking time.</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nodePh="1">
                                  <p:stCondLst>
                                    <p:cond delay="0"/>
                                  </p:stCondLst>
                                  <p:endCondLst>
                                    <p:cond evt="begin" delay="0">
                                      <p:tn val="5"/>
                                    </p:cond>
                                  </p:endCondLst>
                                  <p:childTnLst>
                                    <p:set>
                                      <p:cBhvr>
                                        <p:cTn id="6" dur="1" fill="hold">
                                          <p:stCondLst>
                                            <p:cond delay="0"/>
                                          </p:stCondLst>
                                        </p:cTn>
                                        <p:tgtEl>
                                          <p:spTgt spid="65880"/>
                                        </p:tgtEl>
                                        <p:attrNameLst>
                                          <p:attrName>style.visibility</p:attrName>
                                        </p:attrNameLst>
                                      </p:cBhvr>
                                      <p:to>
                                        <p:strVal val="visible"/>
                                      </p:to>
                                    </p:set>
                                    <p:anim calcmode="lin" valueType="num">
                                      <p:cBhvr>
                                        <p:cTn id="7" dur="500" fill="hold"/>
                                        <p:tgtEl>
                                          <p:spTgt spid="65880"/>
                                        </p:tgtEl>
                                        <p:attrNameLst>
                                          <p:attrName>ppt_w</p:attrName>
                                        </p:attrNameLst>
                                      </p:cBhvr>
                                      <p:tavLst>
                                        <p:tav tm="0">
                                          <p:val>
                                            <p:fltVal val="0"/>
                                          </p:val>
                                        </p:tav>
                                        <p:tav tm="100000">
                                          <p:val>
                                            <p:strVal val="#ppt_w"/>
                                          </p:val>
                                        </p:tav>
                                      </p:tavLst>
                                    </p:anim>
                                    <p:anim calcmode="lin" valueType="num">
                                      <p:cBhvr>
                                        <p:cTn id="8" dur="500" fill="hold"/>
                                        <p:tgtEl>
                                          <p:spTgt spid="658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88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p:cNvPicPr>
            <a:picLocks noChangeAspect="1"/>
          </p:cNvPicPr>
          <p:nvPr/>
        </p:nvPicPr>
        <p:blipFill>
          <a:blip r:embed="rId2" cstate="print">
            <a:clrChange>
              <a:clrFrom>
                <a:srgbClr val="FFFFFF"/>
              </a:clrFrom>
              <a:clrTo>
                <a:srgbClr val="FFFFFF">
                  <a:alpha val="0"/>
                </a:srgbClr>
              </a:clrTo>
            </a:clrChange>
          </a:blip>
          <a:stretch>
            <a:fillRect/>
          </a:stretch>
        </p:blipFill>
        <p:spPr>
          <a:xfrm>
            <a:off x="1752600" y="1600200"/>
            <a:ext cx="4588838" cy="4416682"/>
          </a:xfrm>
          <a:prstGeom prst="rect">
            <a:avLst/>
          </a:prstGeom>
          <a:noFill/>
        </p:spPr>
      </p:pic>
      <p:sp>
        <p:nvSpPr>
          <p:cNvPr id="2" name="Title 1"/>
          <p:cNvSpPr>
            <a:spLocks noGrp="1"/>
          </p:cNvSpPr>
          <p:nvPr>
            <p:ph type="ctrTitle"/>
          </p:nvPr>
        </p:nvSpPr>
        <p:spPr>
          <a:xfrm>
            <a:off x="457200" y="152400"/>
            <a:ext cx="7772400" cy="762000"/>
          </a:xfrm>
        </p:spPr>
        <p:txBody>
          <a:bodyPr>
            <a:noAutofit/>
          </a:bodyPr>
          <a:lstStyle/>
          <a:p>
            <a:r>
              <a:rPr lang="en-US" sz="2800" b="1" dirty="0" smtClean="0"/>
              <a:t>Layout of the 7 SDDs array</a:t>
            </a:r>
            <a:br>
              <a:rPr lang="en-US" sz="2800" b="1" dirty="0" smtClean="0"/>
            </a:br>
            <a:r>
              <a:rPr lang="en-US" sz="2800" b="1" dirty="0" smtClean="0"/>
              <a:t>Best “packing factor”</a:t>
            </a:r>
            <a:endParaRPr lang="en-US" sz="2800" b="1" dirty="0"/>
          </a:p>
        </p:txBody>
      </p:sp>
      <p:sp>
        <p:nvSpPr>
          <p:cNvPr id="5" name="TextBox 4"/>
          <p:cNvSpPr txBox="1"/>
          <p:nvPr/>
        </p:nvSpPr>
        <p:spPr>
          <a:xfrm>
            <a:off x="5867400" y="1219200"/>
            <a:ext cx="3276600" cy="830997"/>
          </a:xfrm>
          <a:prstGeom prst="rect">
            <a:avLst/>
          </a:prstGeom>
          <a:noFill/>
        </p:spPr>
        <p:txBody>
          <a:bodyPr wrap="square" rtlCol="0">
            <a:spAutoFit/>
          </a:bodyPr>
          <a:lstStyle/>
          <a:p>
            <a:r>
              <a:rPr lang="en-US" sz="2400" b="1" dirty="0" smtClean="0"/>
              <a:t>SDD active area of each element 50 mm</a:t>
            </a:r>
            <a:r>
              <a:rPr lang="en-US" sz="2400" b="1" baseline="30000" dirty="0" smtClean="0"/>
              <a:t>2</a:t>
            </a:r>
            <a:endParaRPr lang="en-US" sz="2400" b="1" baseline="30000" dirty="0"/>
          </a:p>
        </p:txBody>
      </p:sp>
      <p:cxnSp>
        <p:nvCxnSpPr>
          <p:cNvPr id="20" name="Straight Arrow Connector 19"/>
          <p:cNvCxnSpPr/>
          <p:nvPr/>
        </p:nvCxnSpPr>
        <p:spPr>
          <a:xfrm flipH="1">
            <a:off x="5791200" y="2057400"/>
            <a:ext cx="1219200" cy="9144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Oval 16"/>
          <p:cNvSpPr/>
          <p:nvPr/>
        </p:nvSpPr>
        <p:spPr>
          <a:xfrm>
            <a:off x="1219200" y="1143000"/>
            <a:ext cx="5562600" cy="5410200"/>
          </a:xfrm>
          <a:prstGeom prst="ellipse">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flipV="1">
            <a:off x="6781800" y="3962400"/>
            <a:ext cx="990600" cy="152400"/>
          </a:xfrm>
          <a:prstGeom prst="straightConnector1">
            <a:avLst/>
          </a:prstGeom>
          <a:ln w="22225">
            <a:solidFill>
              <a:schemeClr val="tx1">
                <a:lumMod val="95000"/>
                <a:lumOff val="5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781800" y="4267200"/>
            <a:ext cx="2286000" cy="830997"/>
          </a:xfrm>
          <a:prstGeom prst="rect">
            <a:avLst/>
          </a:prstGeom>
          <a:noFill/>
        </p:spPr>
        <p:txBody>
          <a:bodyPr wrap="square" rtlCol="0">
            <a:spAutoFit/>
          </a:bodyPr>
          <a:lstStyle/>
          <a:p>
            <a:pPr algn="ctr"/>
            <a:r>
              <a:rPr lang="en-US" sz="2400" b="1" dirty="0" smtClean="0"/>
              <a:t>1.5” Tube Dia.</a:t>
            </a:r>
          </a:p>
          <a:p>
            <a:pPr algn="ctr"/>
            <a:r>
              <a:rPr lang="en-US" sz="2400" b="1" dirty="0" smtClean="0"/>
              <a:t>(38.1 mm)</a:t>
            </a:r>
            <a:endParaRPr lang="en-US" sz="2400"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492875"/>
            <a:ext cx="533400" cy="365125"/>
          </a:xfrm>
        </p:spPr>
        <p:txBody>
          <a:bodyPr/>
          <a:lstStyle/>
          <a:p>
            <a:fld id="{F5AAE0DD-3E52-4074-9030-6883E36BE89A}" type="slidenum">
              <a:rPr lang="en-US" sz="1400" smtClean="0">
                <a:solidFill>
                  <a:schemeClr val="tx1"/>
                </a:solidFill>
                <a:latin typeface="Arial" pitchFamily="34" charset="0"/>
                <a:cs typeface="Arial" pitchFamily="34" charset="0"/>
              </a:rPr>
              <a:pPr/>
              <a:t>41</a:t>
            </a:fld>
            <a:endParaRPr lang="en-US" sz="1400" dirty="0">
              <a:solidFill>
                <a:schemeClr val="tx1"/>
              </a:solidFill>
              <a:latin typeface="Arial" pitchFamily="34" charset="0"/>
              <a:cs typeface="Arial" pitchFamily="34" charset="0"/>
            </a:endParaRPr>
          </a:p>
        </p:txBody>
      </p:sp>
      <p:pic>
        <p:nvPicPr>
          <p:cNvPr id="233474" name="Picture 2" descr="C:\Users\barkans\Documents\Vortex\ME-7\ME7 pics prototype May2017\ME7_SDD array.jpg"/>
          <p:cNvPicPr>
            <a:picLocks noChangeAspect="1" noChangeArrowheads="1"/>
          </p:cNvPicPr>
          <p:nvPr/>
        </p:nvPicPr>
        <p:blipFill>
          <a:blip r:embed="rId2" cstate="print"/>
          <a:srcRect/>
          <a:stretch>
            <a:fillRect/>
          </a:stretch>
        </p:blipFill>
        <p:spPr bwMode="auto">
          <a:xfrm>
            <a:off x="1023938" y="88900"/>
            <a:ext cx="7096125" cy="66802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E7 side.jpg"/>
          <p:cNvPicPr>
            <a:picLocks noChangeAspect="1"/>
          </p:cNvPicPr>
          <p:nvPr/>
        </p:nvPicPr>
        <p:blipFill>
          <a:blip r:embed="rId2" cstate="print"/>
          <a:stretch>
            <a:fillRect/>
          </a:stretch>
        </p:blipFill>
        <p:spPr>
          <a:xfrm>
            <a:off x="381000" y="228600"/>
            <a:ext cx="4648200" cy="3149634"/>
          </a:xfrm>
          <a:prstGeom prst="rect">
            <a:avLst/>
          </a:prstGeom>
        </p:spPr>
      </p:pic>
      <p:pic>
        <p:nvPicPr>
          <p:cNvPr id="5" name="Picture 4" descr="ME7 back.jpg"/>
          <p:cNvPicPr>
            <a:picLocks noChangeAspect="1"/>
          </p:cNvPicPr>
          <p:nvPr/>
        </p:nvPicPr>
        <p:blipFill>
          <a:blip r:embed="rId3" cstate="print"/>
          <a:stretch>
            <a:fillRect/>
          </a:stretch>
        </p:blipFill>
        <p:spPr>
          <a:xfrm>
            <a:off x="5410200" y="3581400"/>
            <a:ext cx="3124200" cy="3065049"/>
          </a:xfrm>
          <a:prstGeom prst="rect">
            <a:avLst/>
          </a:prstGeom>
        </p:spPr>
      </p:pic>
      <p:pic>
        <p:nvPicPr>
          <p:cNvPr id="6" name="Picture 5" descr="ME7 Window.jpg"/>
          <p:cNvPicPr>
            <a:picLocks noChangeAspect="1"/>
          </p:cNvPicPr>
          <p:nvPr/>
        </p:nvPicPr>
        <p:blipFill>
          <a:blip r:embed="rId4" cstate="print"/>
          <a:stretch>
            <a:fillRect/>
          </a:stretch>
        </p:blipFill>
        <p:spPr>
          <a:xfrm>
            <a:off x="5410200" y="228600"/>
            <a:ext cx="2984390" cy="3112978"/>
          </a:xfrm>
          <a:prstGeom prst="rect">
            <a:avLst/>
          </a:prstGeom>
        </p:spPr>
      </p:pic>
      <p:pic>
        <p:nvPicPr>
          <p:cNvPr id="7" name="Picture 6" descr="ME7 side 1.jpg"/>
          <p:cNvPicPr>
            <a:picLocks noChangeAspect="1"/>
          </p:cNvPicPr>
          <p:nvPr/>
        </p:nvPicPr>
        <p:blipFill>
          <a:blip r:embed="rId5" cstate="print"/>
          <a:stretch>
            <a:fillRect/>
          </a:stretch>
        </p:blipFill>
        <p:spPr>
          <a:xfrm>
            <a:off x="457200" y="3581400"/>
            <a:ext cx="4572000" cy="3076818"/>
          </a:xfrm>
          <a:prstGeom prst="rect">
            <a:avLst/>
          </a:prstGeom>
        </p:spPr>
      </p:pic>
      <p:sp>
        <p:nvSpPr>
          <p:cNvPr id="8" name="Slide Number Placeholder 7"/>
          <p:cNvSpPr>
            <a:spLocks noGrp="1"/>
          </p:cNvSpPr>
          <p:nvPr>
            <p:ph type="sldNum" sz="quarter" idx="12"/>
          </p:nvPr>
        </p:nvSpPr>
        <p:spPr>
          <a:xfrm>
            <a:off x="8610600" y="6492875"/>
            <a:ext cx="533400" cy="365125"/>
          </a:xfrm>
        </p:spPr>
        <p:txBody>
          <a:bodyPr/>
          <a:lstStyle/>
          <a:p>
            <a:fld id="{F5AAE0DD-3E52-4074-9030-6883E36BE89A}" type="slidenum">
              <a:rPr lang="en-US" sz="1400" smtClean="0">
                <a:solidFill>
                  <a:schemeClr val="tx1"/>
                </a:solidFill>
                <a:latin typeface="Arial" pitchFamily="34" charset="0"/>
                <a:cs typeface="Arial" pitchFamily="34" charset="0"/>
              </a:rPr>
              <a:pPr/>
              <a:t>42</a:t>
            </a:fld>
            <a:endParaRPr lang="en-US" sz="14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228600" y="457200"/>
            <a:ext cx="8610600" cy="5029200"/>
          </a:xfrm>
        </p:spPr>
        <p:txBody>
          <a:bodyPr>
            <a:normAutofit/>
          </a:bodyPr>
          <a:lstStyle/>
          <a:p>
            <a:pPr eaLnBrk="1" hangingPunct="1">
              <a:defRPr/>
            </a:pPr>
            <a:r>
              <a:rPr lang="en-US" sz="8800" dirty="0" smtClean="0">
                <a:ln>
                  <a:solidFill>
                    <a:schemeClr val="tx1">
                      <a:lumMod val="85000"/>
                      <a:lumOff val="15000"/>
                    </a:schemeClr>
                  </a:solidFill>
                </a:ln>
                <a:solidFill>
                  <a:srgbClr val="FFFF00"/>
                </a:solidFill>
                <a:latin typeface="AR BLANCA" pitchFamily="2" charset="0"/>
              </a:rPr>
              <a:t>Thank You!</a:t>
            </a:r>
            <a:br>
              <a:rPr lang="en-US" sz="8800" dirty="0" smtClean="0">
                <a:ln>
                  <a:solidFill>
                    <a:schemeClr val="tx1">
                      <a:lumMod val="85000"/>
                      <a:lumOff val="15000"/>
                    </a:schemeClr>
                  </a:solidFill>
                </a:ln>
                <a:solidFill>
                  <a:srgbClr val="FFFF00"/>
                </a:solidFill>
                <a:latin typeface="AR BLANCA" pitchFamily="2" charset="0"/>
              </a:rPr>
            </a:br>
            <a:r>
              <a:rPr lang="en-US" sz="2800" dirty="0" smtClean="0">
                <a:solidFill>
                  <a:srgbClr val="FF0000"/>
                </a:solidFill>
                <a:latin typeface="Arial" pitchFamily="34" charset="0"/>
                <a:cs typeface="Arial" pitchFamily="34" charset="0"/>
              </a:rPr>
              <a:t>Contact Information:</a:t>
            </a:r>
            <a:br>
              <a:rPr lang="en-US" sz="2800" dirty="0" smtClean="0">
                <a:solidFill>
                  <a:srgbClr val="FF0000"/>
                </a:solidFill>
                <a:latin typeface="Arial" pitchFamily="34" charset="0"/>
                <a:cs typeface="Arial" pitchFamily="34" charset="0"/>
              </a:rPr>
            </a:br>
            <a:r>
              <a:rPr lang="en-US" sz="2800" dirty="0" smtClean="0">
                <a:solidFill>
                  <a:srgbClr val="FF0000"/>
                </a:solidFill>
                <a:latin typeface="Arial" pitchFamily="34" charset="0"/>
                <a:cs typeface="Arial" pitchFamily="34" charset="0"/>
              </a:rPr>
              <a:t/>
            </a:r>
            <a:br>
              <a:rPr lang="en-US" sz="2800" dirty="0" smtClean="0">
                <a:solidFill>
                  <a:srgbClr val="FF0000"/>
                </a:solidFill>
                <a:latin typeface="Arial" pitchFamily="34" charset="0"/>
                <a:cs typeface="Arial" pitchFamily="34" charset="0"/>
              </a:rPr>
            </a:br>
            <a:r>
              <a:rPr lang="en-US" sz="2800" dirty="0" smtClean="0">
                <a:solidFill>
                  <a:srgbClr val="FF0000"/>
                </a:solidFill>
                <a:latin typeface="Arial" pitchFamily="34" charset="0"/>
                <a:cs typeface="Arial" pitchFamily="34" charset="0"/>
              </a:rPr>
              <a:t>Shaul Barkan</a:t>
            </a:r>
            <a:br>
              <a:rPr lang="en-US" sz="2800" dirty="0" smtClean="0">
                <a:solidFill>
                  <a:srgbClr val="FF0000"/>
                </a:solidFill>
                <a:latin typeface="Arial" pitchFamily="34" charset="0"/>
                <a:cs typeface="Arial" pitchFamily="34" charset="0"/>
              </a:rPr>
            </a:br>
            <a:r>
              <a:rPr lang="en-US" sz="2800" dirty="0" smtClean="0">
                <a:solidFill>
                  <a:srgbClr val="0000FF"/>
                </a:solidFill>
                <a:latin typeface="Arial" pitchFamily="34" charset="0"/>
                <a:cs typeface="Arial" pitchFamily="34" charset="0"/>
              </a:rPr>
              <a:t>shaul.barkan@hitachi-hitec-scuence.us</a:t>
            </a:r>
            <a:r>
              <a:rPr lang="en-US" sz="2800" dirty="0" smtClean="0">
                <a:solidFill>
                  <a:srgbClr val="FF0000"/>
                </a:solidFill>
                <a:latin typeface="Arial" pitchFamily="34" charset="0"/>
                <a:cs typeface="Arial" pitchFamily="34" charset="0"/>
              </a:rPr>
              <a:t/>
            </a:r>
            <a:br>
              <a:rPr lang="en-US" sz="2800" dirty="0" smtClean="0">
                <a:solidFill>
                  <a:srgbClr val="FF0000"/>
                </a:solidFill>
                <a:latin typeface="Arial" pitchFamily="34" charset="0"/>
                <a:cs typeface="Arial" pitchFamily="34" charset="0"/>
              </a:rPr>
            </a:br>
            <a:r>
              <a:rPr lang="en-US" sz="2800" dirty="0" smtClean="0">
                <a:solidFill>
                  <a:srgbClr val="0000FF"/>
                </a:solidFill>
                <a:latin typeface="Arial" pitchFamily="34" charset="0"/>
                <a:cs typeface="Arial" pitchFamily="34" charset="0"/>
              </a:rPr>
              <a:t>Tel: +1 (818) 470 7350</a:t>
            </a:r>
            <a:endParaRPr lang="en-US" altLang="ja-JP" sz="2800" dirty="0" smtClean="0">
              <a:solidFill>
                <a:srgbClr val="0000FF"/>
              </a:solidFill>
              <a:latin typeface="Arial" pitchFamily="34" charset="0"/>
              <a:ea typeface="ＭＳ Ｐゴシック" pitchFamily="34" charset="-128"/>
              <a:cs typeface="Arial" pitchFamily="34" charset="0"/>
            </a:endParaRPr>
          </a:p>
        </p:txBody>
      </p:sp>
      <p:sp>
        <p:nvSpPr>
          <p:cNvPr id="4" name="Slide Number Placeholder 3"/>
          <p:cNvSpPr>
            <a:spLocks noGrp="1"/>
          </p:cNvSpPr>
          <p:nvPr>
            <p:ph type="sldNum" sz="quarter" idx="12"/>
          </p:nvPr>
        </p:nvSpPr>
        <p:spPr>
          <a:xfrm>
            <a:off x="8382000" y="6461125"/>
            <a:ext cx="762000" cy="396875"/>
          </a:xfrm>
        </p:spPr>
        <p:txBody>
          <a:bodyPr/>
          <a:lstStyle/>
          <a:p>
            <a:pPr>
              <a:defRPr/>
            </a:pPr>
            <a:fld id="{E6738000-31C3-4409-8B81-49542ECED9F1}" type="slidenum">
              <a:rPr lang="en-US" sz="1400" smtClean="0">
                <a:solidFill>
                  <a:schemeClr val="tx1">
                    <a:lumMod val="95000"/>
                    <a:lumOff val="5000"/>
                  </a:schemeClr>
                </a:solidFill>
                <a:latin typeface="Arial" pitchFamily="34" charset="0"/>
                <a:cs typeface="Arial" pitchFamily="34" charset="0"/>
              </a:rPr>
              <a:pPr>
                <a:defRPr/>
              </a:pPr>
              <a:t>43</a:t>
            </a:fld>
            <a:endParaRPr lang="en-US" sz="1400" dirty="0">
              <a:solidFill>
                <a:schemeClr val="tx1">
                  <a:lumMod val="95000"/>
                  <a:lumOff val="5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a:xfrm>
            <a:off x="8610600" y="6492875"/>
            <a:ext cx="533400" cy="365125"/>
          </a:xfrm>
        </p:spPr>
        <p:txBody>
          <a:bodyPr/>
          <a:lstStyle/>
          <a:p>
            <a:fld id="{F5AAE0DD-3E52-4074-9030-6883E36BE89A}" type="slidenum">
              <a:rPr lang="en-US" sz="1400" smtClean="0">
                <a:solidFill>
                  <a:schemeClr val="tx1"/>
                </a:solidFill>
                <a:latin typeface="Arial" pitchFamily="34" charset="0"/>
                <a:cs typeface="Arial" pitchFamily="34" charset="0"/>
              </a:rPr>
              <a:pPr/>
              <a:t>5</a:t>
            </a:fld>
            <a:endParaRPr lang="en-US" sz="14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6"/>
          <p:cNvSpPr txBox="1">
            <a:spLocks noChangeArrowheads="1"/>
          </p:cNvSpPr>
          <p:nvPr/>
        </p:nvSpPr>
        <p:spPr bwMode="auto">
          <a:xfrm>
            <a:off x="6619875" y="6035675"/>
            <a:ext cx="527050" cy="298450"/>
          </a:xfrm>
          <a:prstGeom prst="rect">
            <a:avLst/>
          </a:prstGeom>
          <a:noFill/>
          <a:ln w="9525">
            <a:noFill/>
            <a:miter lim="800000"/>
            <a:headEnd/>
            <a:tailEnd/>
          </a:ln>
        </p:spPr>
        <p:txBody>
          <a:bodyPr wrap="none" lIns="92075" tIns="46038" rIns="92075" bIns="46038">
            <a:spAutoFit/>
          </a:bodyPr>
          <a:lstStyle/>
          <a:p>
            <a:pPr marL="342900" indent="-342900" algn="ctr" eaLnBrk="0" hangingPunct="0">
              <a:lnSpc>
                <a:spcPct val="90000"/>
              </a:lnSpc>
              <a:spcBef>
                <a:spcPct val="20000"/>
              </a:spcBef>
              <a:buClr>
                <a:schemeClr val="tx2"/>
              </a:buClr>
              <a:buFont typeface="Wingdings" pitchFamily="2" charset="2"/>
              <a:buChar char="Ø"/>
            </a:pPr>
            <a:endParaRPr lang="en-US" sz="1500">
              <a:latin typeface="AvantGarde Bk BT" charset="0"/>
            </a:endParaRPr>
          </a:p>
        </p:txBody>
      </p:sp>
      <p:sp>
        <p:nvSpPr>
          <p:cNvPr id="18436" name="Text Box 7"/>
          <p:cNvSpPr txBox="1">
            <a:spLocks noChangeArrowheads="1"/>
          </p:cNvSpPr>
          <p:nvPr/>
        </p:nvSpPr>
        <p:spPr bwMode="auto">
          <a:xfrm>
            <a:off x="6505575" y="6099175"/>
            <a:ext cx="527050" cy="298450"/>
          </a:xfrm>
          <a:prstGeom prst="rect">
            <a:avLst/>
          </a:prstGeom>
          <a:noFill/>
          <a:ln w="9525">
            <a:noFill/>
            <a:miter lim="800000"/>
            <a:headEnd/>
            <a:tailEnd/>
          </a:ln>
        </p:spPr>
        <p:txBody>
          <a:bodyPr wrap="none" lIns="92075" tIns="46038" rIns="92075" bIns="46038">
            <a:spAutoFit/>
          </a:bodyPr>
          <a:lstStyle/>
          <a:p>
            <a:pPr marL="342900" indent="-342900" algn="ctr" eaLnBrk="0" hangingPunct="0">
              <a:lnSpc>
                <a:spcPct val="90000"/>
              </a:lnSpc>
              <a:spcBef>
                <a:spcPct val="20000"/>
              </a:spcBef>
              <a:buClr>
                <a:schemeClr val="tx2"/>
              </a:buClr>
              <a:buFont typeface="Wingdings" pitchFamily="2" charset="2"/>
              <a:buChar char="Ø"/>
            </a:pPr>
            <a:endParaRPr lang="en-US" sz="1500">
              <a:latin typeface="AvantGarde Bk BT" charset="0"/>
            </a:endParaRPr>
          </a:p>
        </p:txBody>
      </p:sp>
      <p:sp>
        <p:nvSpPr>
          <p:cNvPr id="7" name="Slide Number Placeholder 6"/>
          <p:cNvSpPr>
            <a:spLocks noGrp="1"/>
          </p:cNvSpPr>
          <p:nvPr>
            <p:ph type="sldNum" sz="quarter" idx="12"/>
          </p:nvPr>
        </p:nvSpPr>
        <p:spPr>
          <a:xfrm>
            <a:off x="8610600" y="6477000"/>
            <a:ext cx="533400" cy="381000"/>
          </a:xfrm>
        </p:spPr>
        <p:txBody>
          <a:bodyPr/>
          <a:lstStyle/>
          <a:p>
            <a:pPr>
              <a:defRPr/>
            </a:pPr>
            <a:fld id="{8EF06836-923F-462D-8BB4-9F66510FE93A}" type="slidenum">
              <a:rPr lang="en-US" sz="1400" smtClean="0">
                <a:solidFill>
                  <a:schemeClr val="tx1">
                    <a:lumMod val="95000"/>
                    <a:lumOff val="5000"/>
                  </a:schemeClr>
                </a:solidFill>
                <a:latin typeface="Arial" pitchFamily="34" charset="0"/>
                <a:cs typeface="Arial" pitchFamily="34" charset="0"/>
              </a:rPr>
              <a:pPr>
                <a:defRPr/>
              </a:pPr>
              <a:t>6</a:t>
            </a:fld>
            <a:endParaRPr lang="en-US" sz="1400" dirty="0">
              <a:solidFill>
                <a:schemeClr val="tx1">
                  <a:lumMod val="95000"/>
                  <a:lumOff val="5000"/>
                </a:schemeClr>
              </a:solidFill>
              <a:latin typeface="Arial" pitchFamily="34" charset="0"/>
              <a:cs typeface="Arial" pitchFamily="34" charset="0"/>
            </a:endParaRPr>
          </a:p>
        </p:txBody>
      </p:sp>
      <p:graphicFrame>
        <p:nvGraphicFramePr>
          <p:cNvPr id="9" name="Chart 8"/>
          <p:cNvGraphicFramePr>
            <a:graphicFrameLocks/>
          </p:cNvGraphicFramePr>
          <p:nvPr/>
        </p:nvGraphicFramePr>
        <p:xfrm>
          <a:off x="152400" y="838200"/>
          <a:ext cx="8763000" cy="55626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381000" y="228600"/>
            <a:ext cx="8305800" cy="461665"/>
          </a:xfrm>
          <a:prstGeom prst="rect">
            <a:avLst/>
          </a:prstGeom>
          <a:noFill/>
        </p:spPr>
        <p:txBody>
          <a:bodyPr wrap="square" rtlCol="0">
            <a:spAutoFit/>
          </a:bodyPr>
          <a:lstStyle/>
          <a:p>
            <a:pPr algn="ctr"/>
            <a:r>
              <a:rPr lang="en-US" sz="2000" b="1" dirty="0" smtClean="0"/>
              <a:t>Low energy </a:t>
            </a:r>
            <a:r>
              <a:rPr lang="en-US" sz="2400" b="1" dirty="0" smtClean="0"/>
              <a:t>performance</a:t>
            </a:r>
            <a:r>
              <a:rPr lang="en-US" sz="2000" b="1" dirty="0" smtClean="0"/>
              <a:t> of the Vortex</a:t>
            </a:r>
            <a:r>
              <a:rPr lang="en-US" sz="2000" b="1" baseline="30000" dirty="0" smtClean="0"/>
              <a:t>®</a:t>
            </a:r>
            <a:r>
              <a:rPr lang="en-US" sz="2000" b="1" dirty="0" smtClean="0"/>
              <a:t> SDD (a BN sample)</a:t>
            </a:r>
            <a:endParaRPr lang="en-US" sz="2000" b="1" dirty="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6"/>
          <p:cNvSpPr txBox="1">
            <a:spLocks noChangeArrowheads="1"/>
          </p:cNvSpPr>
          <p:nvPr/>
        </p:nvSpPr>
        <p:spPr bwMode="auto">
          <a:xfrm>
            <a:off x="6619875" y="6035675"/>
            <a:ext cx="527050" cy="298450"/>
          </a:xfrm>
          <a:prstGeom prst="rect">
            <a:avLst/>
          </a:prstGeom>
          <a:noFill/>
          <a:ln w="9525">
            <a:noFill/>
            <a:miter lim="800000"/>
            <a:headEnd/>
            <a:tailEnd/>
          </a:ln>
        </p:spPr>
        <p:txBody>
          <a:bodyPr wrap="none" lIns="92075" tIns="46038" rIns="92075" bIns="46038">
            <a:spAutoFit/>
          </a:bodyPr>
          <a:lstStyle/>
          <a:p>
            <a:pPr marL="342900" indent="-342900" algn="ctr" eaLnBrk="0" hangingPunct="0">
              <a:lnSpc>
                <a:spcPct val="90000"/>
              </a:lnSpc>
              <a:spcBef>
                <a:spcPct val="20000"/>
              </a:spcBef>
              <a:buClr>
                <a:schemeClr val="tx2"/>
              </a:buClr>
              <a:buFont typeface="Wingdings" pitchFamily="2" charset="2"/>
              <a:buChar char="Ø"/>
            </a:pPr>
            <a:endParaRPr lang="en-US" sz="1500">
              <a:latin typeface="AvantGarde Bk BT" charset="0"/>
            </a:endParaRPr>
          </a:p>
        </p:txBody>
      </p:sp>
      <p:sp>
        <p:nvSpPr>
          <p:cNvPr id="18436" name="Text Box 7"/>
          <p:cNvSpPr txBox="1">
            <a:spLocks noChangeArrowheads="1"/>
          </p:cNvSpPr>
          <p:nvPr/>
        </p:nvSpPr>
        <p:spPr bwMode="auto">
          <a:xfrm>
            <a:off x="6505575" y="6099175"/>
            <a:ext cx="527050" cy="298450"/>
          </a:xfrm>
          <a:prstGeom prst="rect">
            <a:avLst/>
          </a:prstGeom>
          <a:noFill/>
          <a:ln w="9525">
            <a:noFill/>
            <a:miter lim="800000"/>
            <a:headEnd/>
            <a:tailEnd/>
          </a:ln>
        </p:spPr>
        <p:txBody>
          <a:bodyPr wrap="none" lIns="92075" tIns="46038" rIns="92075" bIns="46038">
            <a:spAutoFit/>
          </a:bodyPr>
          <a:lstStyle/>
          <a:p>
            <a:pPr marL="342900" indent="-342900" algn="ctr" eaLnBrk="0" hangingPunct="0">
              <a:lnSpc>
                <a:spcPct val="90000"/>
              </a:lnSpc>
              <a:spcBef>
                <a:spcPct val="20000"/>
              </a:spcBef>
              <a:buClr>
                <a:schemeClr val="tx2"/>
              </a:buClr>
              <a:buFont typeface="Wingdings" pitchFamily="2" charset="2"/>
              <a:buChar char="Ø"/>
            </a:pPr>
            <a:endParaRPr lang="en-US" sz="1500">
              <a:latin typeface="AvantGarde Bk BT" charset="0"/>
            </a:endParaRPr>
          </a:p>
        </p:txBody>
      </p:sp>
      <p:sp>
        <p:nvSpPr>
          <p:cNvPr id="7" name="Slide Number Placeholder 6"/>
          <p:cNvSpPr>
            <a:spLocks noGrp="1"/>
          </p:cNvSpPr>
          <p:nvPr>
            <p:ph type="sldNum" sz="quarter" idx="12"/>
          </p:nvPr>
        </p:nvSpPr>
        <p:spPr>
          <a:xfrm>
            <a:off x="8610600" y="6477000"/>
            <a:ext cx="533400" cy="381000"/>
          </a:xfrm>
        </p:spPr>
        <p:txBody>
          <a:bodyPr/>
          <a:lstStyle/>
          <a:p>
            <a:pPr>
              <a:defRPr/>
            </a:pPr>
            <a:fld id="{8EF06836-923F-462D-8BB4-9F66510FE93A}" type="slidenum">
              <a:rPr lang="en-US" sz="1400" smtClean="0">
                <a:solidFill>
                  <a:schemeClr val="tx1">
                    <a:lumMod val="95000"/>
                    <a:lumOff val="5000"/>
                  </a:schemeClr>
                </a:solidFill>
                <a:latin typeface="Arial" pitchFamily="34" charset="0"/>
                <a:cs typeface="Arial" pitchFamily="34" charset="0"/>
              </a:rPr>
              <a:pPr>
                <a:defRPr/>
              </a:pPr>
              <a:t>7</a:t>
            </a:fld>
            <a:endParaRPr lang="en-US" sz="1400" dirty="0">
              <a:solidFill>
                <a:schemeClr val="tx1">
                  <a:lumMod val="95000"/>
                  <a:lumOff val="5000"/>
                </a:schemeClr>
              </a:solidFill>
              <a:latin typeface="Arial" pitchFamily="34" charset="0"/>
              <a:cs typeface="Arial" pitchFamily="34" charset="0"/>
            </a:endParaRPr>
          </a:p>
        </p:txBody>
      </p:sp>
      <p:pic>
        <p:nvPicPr>
          <p:cNvPr id="9" name="Picture 8"/>
          <p:cNvPicPr>
            <a:picLocks noChangeAspect="1" noChangeArrowheads="1"/>
          </p:cNvPicPr>
          <p:nvPr/>
        </p:nvPicPr>
        <p:blipFill>
          <a:blip r:embed="rId3" cstate="print"/>
          <a:srcRect/>
          <a:stretch>
            <a:fillRect/>
          </a:stretch>
        </p:blipFill>
        <p:spPr bwMode="auto">
          <a:xfrm>
            <a:off x="0" y="762000"/>
            <a:ext cx="9144000" cy="5715000"/>
          </a:xfrm>
          <a:prstGeom prst="rect">
            <a:avLst/>
          </a:prstGeom>
          <a:noFill/>
          <a:ln w="1">
            <a:noFill/>
            <a:miter lim="800000"/>
            <a:headEnd/>
            <a:tailEnd/>
          </a:ln>
        </p:spPr>
      </p:pic>
      <p:sp>
        <p:nvSpPr>
          <p:cNvPr id="6" name="TextBox 5"/>
          <p:cNvSpPr txBox="1"/>
          <p:nvPr/>
        </p:nvSpPr>
        <p:spPr>
          <a:xfrm>
            <a:off x="381000" y="152400"/>
            <a:ext cx="8305800" cy="461665"/>
          </a:xfrm>
          <a:prstGeom prst="rect">
            <a:avLst/>
          </a:prstGeom>
          <a:noFill/>
        </p:spPr>
        <p:txBody>
          <a:bodyPr wrap="square" rtlCol="0">
            <a:spAutoFit/>
          </a:bodyPr>
          <a:lstStyle/>
          <a:p>
            <a:pPr algn="ctr"/>
            <a:r>
              <a:rPr lang="en-US" sz="2400" b="1" dirty="0" smtClean="0"/>
              <a:t>Be sample spectrum (Be K</a:t>
            </a:r>
            <a:r>
              <a:rPr lang="el-GR" sz="2400" b="1" baseline="-25000" dirty="0" smtClean="0"/>
              <a:t>α</a:t>
            </a:r>
            <a:r>
              <a:rPr lang="en-US" sz="2400" b="1" dirty="0" smtClean="0"/>
              <a:t> 110 eV)</a:t>
            </a:r>
            <a:endParaRPr lang="en-US" sz="2400" b="1"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ext Box 3"/>
          <p:cNvSpPr txBox="1">
            <a:spLocks noChangeArrowheads="1"/>
          </p:cNvSpPr>
          <p:nvPr/>
        </p:nvSpPr>
        <p:spPr bwMode="auto">
          <a:xfrm>
            <a:off x="0" y="228600"/>
            <a:ext cx="9144000" cy="6310062"/>
          </a:xfrm>
          <a:prstGeom prst="rect">
            <a:avLst/>
          </a:prstGeom>
          <a:noFill/>
          <a:ln w="9525">
            <a:noFill/>
            <a:miter lim="800000"/>
            <a:headEnd/>
            <a:tailEnd/>
          </a:ln>
          <a:effectLst>
            <a:outerShdw dist="35921" sx="1000" sy="1000" algn="ctr" rotWithShape="0">
              <a:schemeClr val="bg2">
                <a:alpha val="99000"/>
              </a:schemeClr>
            </a:outerShdw>
          </a:effectLst>
        </p:spPr>
        <p:txBody>
          <a:bodyPr wrap="square" lIns="92075" tIns="46038" rIns="92075" bIns="46038">
            <a:spAutoFit/>
          </a:bodyPr>
          <a:lstStyle/>
          <a:p>
            <a:pPr algn="ctr"/>
            <a:r>
              <a:rPr lang="en-US" sz="4000" b="1" dirty="0" smtClean="0">
                <a:solidFill>
                  <a:srgbClr val="FF0000"/>
                </a:solidFill>
              </a:rPr>
              <a:t>Vortex</a:t>
            </a:r>
            <a:r>
              <a:rPr lang="en-US" sz="4000" b="1" baseline="30000" dirty="0" smtClean="0">
                <a:solidFill>
                  <a:srgbClr val="FF0000"/>
                </a:solidFill>
              </a:rPr>
              <a:t>®</a:t>
            </a:r>
            <a:r>
              <a:rPr lang="en-US" sz="4000" b="1" dirty="0" smtClean="0">
                <a:solidFill>
                  <a:srgbClr val="FF0000"/>
                </a:solidFill>
              </a:rPr>
              <a:t> </a:t>
            </a:r>
            <a:r>
              <a:rPr lang="en-US" sz="4000" b="1" dirty="0" smtClean="0">
                <a:solidFill>
                  <a:srgbClr val="FF0000"/>
                </a:solidFill>
              </a:rPr>
              <a:t>Models for Synchrotron Applications</a:t>
            </a:r>
          </a:p>
          <a:p>
            <a:pPr algn="ctr"/>
            <a:endParaRPr lang="en-US" sz="1400" dirty="0" smtClean="0">
              <a:solidFill>
                <a:schemeClr val="tx1">
                  <a:lumMod val="95000"/>
                  <a:lumOff val="5000"/>
                </a:schemeClr>
              </a:solidFill>
            </a:endParaRPr>
          </a:p>
          <a:p>
            <a:pPr algn="ctr"/>
            <a:r>
              <a:rPr lang="en-US" sz="3200" b="1" dirty="0" smtClean="0">
                <a:solidFill>
                  <a:schemeClr val="tx1">
                    <a:lumMod val="95000"/>
                    <a:lumOff val="5000"/>
                  </a:schemeClr>
                </a:solidFill>
              </a:rPr>
              <a:t>Other than all single elements models</a:t>
            </a:r>
          </a:p>
          <a:p>
            <a:pPr algn="ctr"/>
            <a:r>
              <a:rPr lang="en-US" sz="3200" b="1" dirty="0" smtClean="0">
                <a:solidFill>
                  <a:schemeClr val="tx1">
                    <a:lumMod val="95000"/>
                    <a:lumOff val="5000"/>
                  </a:schemeClr>
                </a:solidFill>
              </a:rPr>
              <a:t>HHS-US Offers the following multi-element models:</a:t>
            </a:r>
          </a:p>
          <a:p>
            <a:r>
              <a:rPr lang="en-US" sz="4000" dirty="0" smtClean="0">
                <a:solidFill>
                  <a:schemeClr val="tx1">
                    <a:lumMod val="95000"/>
                    <a:lumOff val="5000"/>
                  </a:schemeClr>
                </a:solidFill>
              </a:rPr>
              <a:t>	</a:t>
            </a:r>
            <a:r>
              <a:rPr lang="en-US" sz="3200" dirty="0" smtClean="0">
                <a:solidFill>
                  <a:schemeClr val="tx1">
                    <a:lumMod val="95000"/>
                    <a:lumOff val="5000"/>
                  </a:schemeClr>
                </a:solidFill>
              </a:rPr>
              <a:t>ME3 </a:t>
            </a:r>
          </a:p>
          <a:p>
            <a:r>
              <a:rPr lang="en-US" sz="3200" dirty="0" smtClean="0">
                <a:solidFill>
                  <a:schemeClr val="tx1">
                    <a:lumMod val="95000"/>
                    <a:lumOff val="5000"/>
                  </a:schemeClr>
                </a:solidFill>
              </a:rPr>
              <a:t>	ME4</a:t>
            </a:r>
          </a:p>
          <a:p>
            <a:r>
              <a:rPr lang="en-US" sz="3200" dirty="0" smtClean="0">
                <a:solidFill>
                  <a:schemeClr val="tx1">
                    <a:lumMod val="95000"/>
                    <a:lumOff val="5000"/>
                  </a:schemeClr>
                </a:solidFill>
              </a:rPr>
              <a:t>	ME5</a:t>
            </a:r>
          </a:p>
          <a:p>
            <a:r>
              <a:rPr lang="en-US" sz="3200" dirty="0" smtClean="0">
                <a:solidFill>
                  <a:schemeClr val="tx1">
                    <a:lumMod val="95000"/>
                    <a:lumOff val="5000"/>
                  </a:schemeClr>
                </a:solidFill>
              </a:rPr>
              <a:t>	ME7 (currently testing a prototype)</a:t>
            </a:r>
          </a:p>
          <a:p>
            <a:endParaRPr lang="en-US" sz="1400" dirty="0" smtClean="0">
              <a:solidFill>
                <a:schemeClr val="tx1">
                  <a:lumMod val="95000"/>
                  <a:lumOff val="5000"/>
                </a:schemeClr>
              </a:solidFill>
            </a:endParaRPr>
          </a:p>
          <a:p>
            <a:pPr algn="ctr"/>
            <a:r>
              <a:rPr lang="en-US" sz="3200" b="1" dirty="0" smtClean="0">
                <a:solidFill>
                  <a:srgbClr val="0000FF"/>
                </a:solidFill>
              </a:rPr>
              <a:t>All models are tolerant to helium atmosphere!</a:t>
            </a:r>
          </a:p>
          <a:p>
            <a:pPr algn="ctr"/>
            <a:r>
              <a:rPr lang="en-US" sz="3200" b="1" dirty="0" smtClean="0">
                <a:solidFill>
                  <a:srgbClr val="0000FF"/>
                </a:solidFill>
              </a:rPr>
              <a:t>We use IP with noble gases pumping capability</a:t>
            </a:r>
          </a:p>
        </p:txBody>
      </p:sp>
      <p:sp>
        <p:nvSpPr>
          <p:cNvPr id="18435" name="Text Box 6"/>
          <p:cNvSpPr txBox="1">
            <a:spLocks noChangeArrowheads="1"/>
          </p:cNvSpPr>
          <p:nvPr/>
        </p:nvSpPr>
        <p:spPr bwMode="auto">
          <a:xfrm>
            <a:off x="6619875" y="6035675"/>
            <a:ext cx="527050" cy="298450"/>
          </a:xfrm>
          <a:prstGeom prst="rect">
            <a:avLst/>
          </a:prstGeom>
          <a:noFill/>
          <a:ln w="9525">
            <a:noFill/>
            <a:miter lim="800000"/>
            <a:headEnd/>
            <a:tailEnd/>
          </a:ln>
        </p:spPr>
        <p:txBody>
          <a:bodyPr wrap="none" lIns="92075" tIns="46038" rIns="92075" bIns="46038">
            <a:spAutoFit/>
          </a:bodyPr>
          <a:lstStyle/>
          <a:p>
            <a:pPr marL="342900" indent="-342900" algn="ctr" eaLnBrk="0" hangingPunct="0">
              <a:lnSpc>
                <a:spcPct val="90000"/>
              </a:lnSpc>
              <a:spcBef>
                <a:spcPct val="20000"/>
              </a:spcBef>
              <a:buClr>
                <a:schemeClr val="tx2"/>
              </a:buClr>
              <a:buFont typeface="Wingdings" pitchFamily="2" charset="2"/>
              <a:buChar char="Ø"/>
            </a:pPr>
            <a:endParaRPr lang="en-US" sz="1500">
              <a:latin typeface="AvantGarde Bk BT" charset="0"/>
            </a:endParaRPr>
          </a:p>
        </p:txBody>
      </p:sp>
      <p:sp>
        <p:nvSpPr>
          <p:cNvPr id="18436" name="Text Box 7"/>
          <p:cNvSpPr txBox="1">
            <a:spLocks noChangeArrowheads="1"/>
          </p:cNvSpPr>
          <p:nvPr/>
        </p:nvSpPr>
        <p:spPr bwMode="auto">
          <a:xfrm>
            <a:off x="6505575" y="6099175"/>
            <a:ext cx="527050" cy="298450"/>
          </a:xfrm>
          <a:prstGeom prst="rect">
            <a:avLst/>
          </a:prstGeom>
          <a:noFill/>
          <a:ln w="9525">
            <a:noFill/>
            <a:miter lim="800000"/>
            <a:headEnd/>
            <a:tailEnd/>
          </a:ln>
        </p:spPr>
        <p:txBody>
          <a:bodyPr wrap="none" lIns="92075" tIns="46038" rIns="92075" bIns="46038">
            <a:spAutoFit/>
          </a:bodyPr>
          <a:lstStyle/>
          <a:p>
            <a:pPr marL="342900" indent="-342900" algn="ctr" eaLnBrk="0" hangingPunct="0">
              <a:lnSpc>
                <a:spcPct val="90000"/>
              </a:lnSpc>
              <a:spcBef>
                <a:spcPct val="20000"/>
              </a:spcBef>
              <a:buClr>
                <a:schemeClr val="tx2"/>
              </a:buClr>
              <a:buFont typeface="Wingdings" pitchFamily="2" charset="2"/>
              <a:buChar char="Ø"/>
            </a:pPr>
            <a:endParaRPr lang="en-US" sz="1500">
              <a:latin typeface="AvantGarde Bk BT" charset="0"/>
            </a:endParaRPr>
          </a:p>
        </p:txBody>
      </p:sp>
      <p:sp>
        <p:nvSpPr>
          <p:cNvPr id="7" name="Slide Number Placeholder 6"/>
          <p:cNvSpPr>
            <a:spLocks noGrp="1"/>
          </p:cNvSpPr>
          <p:nvPr>
            <p:ph type="sldNum" sz="quarter" idx="12"/>
          </p:nvPr>
        </p:nvSpPr>
        <p:spPr>
          <a:xfrm>
            <a:off x="8610600" y="6477000"/>
            <a:ext cx="533400" cy="381000"/>
          </a:xfrm>
        </p:spPr>
        <p:txBody>
          <a:bodyPr/>
          <a:lstStyle/>
          <a:p>
            <a:pPr>
              <a:defRPr/>
            </a:pPr>
            <a:fld id="{8EF06836-923F-462D-8BB4-9F66510FE93A}" type="slidenum">
              <a:rPr lang="en-US" sz="1400" smtClean="0">
                <a:solidFill>
                  <a:schemeClr val="tx1">
                    <a:lumMod val="95000"/>
                    <a:lumOff val="5000"/>
                  </a:schemeClr>
                </a:solidFill>
                <a:latin typeface="Arial" pitchFamily="34" charset="0"/>
                <a:cs typeface="Arial" pitchFamily="34" charset="0"/>
              </a:rPr>
              <a:pPr>
                <a:defRPr/>
              </a:pPr>
              <a:t>8</a:t>
            </a:fld>
            <a:endParaRPr lang="en-US" sz="1400" dirty="0">
              <a:solidFill>
                <a:schemeClr val="tx1">
                  <a:lumMod val="95000"/>
                  <a:lumOff val="5000"/>
                </a:schemeClr>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6"/>
          <p:cNvSpPr>
            <a:spLocks noGrp="1"/>
          </p:cNvSpPr>
          <p:nvPr>
            <p:ph type="sldNum" sz="quarter" idx="12"/>
          </p:nvPr>
        </p:nvSpPr>
        <p:spPr>
          <a:xfrm>
            <a:off x="8610600" y="6477000"/>
            <a:ext cx="533400" cy="381000"/>
          </a:xfrm>
        </p:spPr>
        <p:txBody>
          <a:bodyPr/>
          <a:lstStyle/>
          <a:p>
            <a:pPr>
              <a:defRPr/>
            </a:pPr>
            <a:fld id="{8EF06836-923F-462D-8BB4-9F66510FE93A}" type="slidenum">
              <a:rPr lang="en-US" sz="1400" smtClean="0">
                <a:solidFill>
                  <a:schemeClr val="tx1">
                    <a:lumMod val="95000"/>
                    <a:lumOff val="5000"/>
                  </a:schemeClr>
                </a:solidFill>
                <a:latin typeface="Arial" pitchFamily="34" charset="0"/>
                <a:cs typeface="Arial" pitchFamily="34" charset="0"/>
              </a:rPr>
              <a:pPr>
                <a:defRPr/>
              </a:pPr>
              <a:t>9</a:t>
            </a:fld>
            <a:endParaRPr lang="en-US" sz="1400" dirty="0">
              <a:solidFill>
                <a:schemeClr val="tx1">
                  <a:lumMod val="95000"/>
                  <a:lumOff val="5000"/>
                </a:schemeClr>
              </a:solidFill>
              <a:latin typeface="Arial" pitchFamily="34" charset="0"/>
              <a:cs typeface="Arial" pitchFamily="34" charset="0"/>
            </a:endParaRPr>
          </a:p>
        </p:txBody>
      </p:sp>
      <p:pic>
        <p:nvPicPr>
          <p:cNvPr id="122882" name="Picture 2" descr="C:\Users\barkans\Documents\Vortex\ME-4\ME4 pics\ME-4.jpg"/>
          <p:cNvPicPr>
            <a:picLocks noChangeAspect="1" noChangeArrowheads="1"/>
          </p:cNvPicPr>
          <p:nvPr/>
        </p:nvPicPr>
        <p:blipFill>
          <a:blip r:embed="rId2" cstate="print"/>
          <a:srcRect/>
          <a:stretch>
            <a:fillRect/>
          </a:stretch>
        </p:blipFill>
        <p:spPr bwMode="auto">
          <a:xfrm>
            <a:off x="990600" y="990600"/>
            <a:ext cx="7224460" cy="5158340"/>
          </a:xfrm>
          <a:prstGeom prst="rect">
            <a:avLst/>
          </a:prstGeom>
          <a:noFill/>
        </p:spPr>
      </p:pic>
      <p:sp>
        <p:nvSpPr>
          <p:cNvPr id="6" name="TextBox 5"/>
          <p:cNvSpPr txBox="1"/>
          <p:nvPr/>
        </p:nvSpPr>
        <p:spPr>
          <a:xfrm>
            <a:off x="2514600" y="228600"/>
            <a:ext cx="3733800" cy="523220"/>
          </a:xfrm>
          <a:prstGeom prst="rect">
            <a:avLst/>
          </a:prstGeom>
          <a:noFill/>
        </p:spPr>
        <p:txBody>
          <a:bodyPr wrap="square" rtlCol="0">
            <a:spAutoFit/>
          </a:bodyPr>
          <a:lstStyle/>
          <a:p>
            <a:pPr algn="ctr"/>
            <a:r>
              <a:rPr lang="en-US" sz="2800" b="1" dirty="0" smtClean="0">
                <a:solidFill>
                  <a:srgbClr val="FF0000"/>
                </a:solidFill>
              </a:rPr>
              <a:t>ME4 - Standard</a:t>
            </a:r>
            <a:endParaRPr lang="en-US" sz="2800" b="1" dirty="0">
              <a:solidFill>
                <a:srgbClr val="FF0000"/>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2965</TotalTime>
  <Words>2005</Words>
  <Application>Microsoft Office PowerPoint</Application>
  <PresentationFormat>On-screen Show (4:3)</PresentationFormat>
  <Paragraphs>216</Paragraphs>
  <Slides>43</Slides>
  <Notes>24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45" baseType="lpstr">
      <vt:lpstr>Office Theme</vt:lpstr>
      <vt:lpstr>Worksheet</vt:lpstr>
      <vt:lpstr>Slide 1</vt:lpstr>
      <vt:lpstr>Slide 2</vt:lpstr>
      <vt:lpstr>SDD – Cathodes side </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Vortex® ME-4 with Xspress3 Tests</vt:lpstr>
      <vt:lpstr>Vortex® ME-4 with Xspress3 Maps</vt:lpstr>
      <vt:lpstr>XRF Mapping with Xspress3 and Vortex® ME-4 </vt:lpstr>
      <vt:lpstr>XRF Mapping with Xspress3 and Vortex ME-4 </vt:lpstr>
      <vt:lpstr>XRF Mapping with Xspress3 and Vortex® ME-4 </vt:lpstr>
      <vt:lpstr>Slide 34</vt:lpstr>
      <vt:lpstr>Slide 35</vt:lpstr>
      <vt:lpstr>Slide 36</vt:lpstr>
      <vt:lpstr>Slide 37</vt:lpstr>
      <vt:lpstr>Slide 38</vt:lpstr>
      <vt:lpstr>Slide 39</vt:lpstr>
      <vt:lpstr>Layout of the 7 SDDs array Best “packing factor”</vt:lpstr>
      <vt:lpstr>Slide 41</vt:lpstr>
      <vt:lpstr>Slide 42</vt:lpstr>
      <vt:lpstr>Thank You! Contact Information:  Shaul Barkan shaul.barkan@hitachi-hitec-scuence.us Tel: +1 (818) 470 7350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Barkan, Shaul</dc:creator>
  <cp:lastModifiedBy>Barkan, Shaul</cp:lastModifiedBy>
  <cp:revision>330</cp:revision>
  <dcterms:created xsi:type="dcterms:W3CDTF">2016-05-23T17:17:58Z</dcterms:created>
  <dcterms:modified xsi:type="dcterms:W3CDTF">2017-06-27T16:43:44Z</dcterms:modified>
</cp:coreProperties>
</file>